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3.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omments/modernComment_157_C9D156C2.xml" ContentType="application/vnd.ms-powerpoint.comment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4"/>
    <p:sldMasterId id="2147483660" r:id="rId5"/>
    <p:sldMasterId id="2147483746" r:id="rId6"/>
    <p:sldMasterId id="2147483764" r:id="rId7"/>
  </p:sldMasterIdLst>
  <p:notesMasterIdLst>
    <p:notesMasterId r:id="rId35"/>
  </p:notesMasterIdLst>
  <p:sldIdLst>
    <p:sldId id="334" r:id="rId8"/>
    <p:sldId id="360" r:id="rId9"/>
    <p:sldId id="374" r:id="rId10"/>
    <p:sldId id="363" r:id="rId11"/>
    <p:sldId id="362" r:id="rId12"/>
    <p:sldId id="364" r:id="rId13"/>
    <p:sldId id="335" r:id="rId14"/>
    <p:sldId id="342" r:id="rId15"/>
    <p:sldId id="343" r:id="rId16"/>
    <p:sldId id="365" r:id="rId17"/>
    <p:sldId id="346" r:id="rId18"/>
    <p:sldId id="350" r:id="rId19"/>
    <p:sldId id="348" r:id="rId20"/>
    <p:sldId id="366" r:id="rId21"/>
    <p:sldId id="345" r:id="rId22"/>
    <p:sldId id="367" r:id="rId23"/>
    <p:sldId id="354" r:id="rId24"/>
    <p:sldId id="368" r:id="rId25"/>
    <p:sldId id="369" r:id="rId26"/>
    <p:sldId id="352" r:id="rId27"/>
    <p:sldId id="353" r:id="rId28"/>
    <p:sldId id="347" r:id="rId29"/>
    <p:sldId id="371" r:id="rId30"/>
    <p:sldId id="357" r:id="rId31"/>
    <p:sldId id="340" r:id="rId32"/>
    <p:sldId id="373" r:id="rId33"/>
    <p:sldId id="336"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B19A18A-9A99-405F-9D3D-72B99D87F343}" name="Jacopo Rovarini" initials="JR" userId="S::jacopo.rovarini@amref.it::9d0b4fee-3f28-4d59-80ef-74f5062ef6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F3783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82" autoAdjust="0"/>
    <p:restoredTop sz="90718" autoAdjust="0"/>
  </p:normalViewPr>
  <p:slideViewPr>
    <p:cSldViewPr snapToGrid="0" snapToObjects="1">
      <p:cViewPr varScale="1">
        <p:scale>
          <a:sx n="58" d="100"/>
          <a:sy n="58" d="100"/>
        </p:scale>
        <p:origin x="664" y="48"/>
      </p:cViewPr>
      <p:guideLst>
        <p:guide orient="horz" pos="2160"/>
        <p:guide pos="3840"/>
      </p:guideLst>
    </p:cSldViewPr>
  </p:slideViewPr>
  <p:outlineViewPr>
    <p:cViewPr>
      <p:scale>
        <a:sx n="33" d="100"/>
        <a:sy n="33" d="100"/>
      </p:scale>
      <p:origin x="0" y="-167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45"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MEGA%201\S%20CONSULTS\SOUTH%20SUDAN\DEV%20COM%20CONSULTS\PROJECTS%202021\Amref\Implementation\Report\Submission%20to%20Amref\Amref%20CES%20clean%20data%20and%20key%20results%20file.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Sheet1!$I$19</c:f>
              <c:strCache>
                <c:ptCount val="1"/>
                <c:pt idx="0">
                  <c:v>Male</c:v>
                </c:pt>
              </c:strCache>
            </c:strRef>
          </c:tx>
          <c:spPr>
            <a:solidFill>
              <a:schemeClr val="bg1">
                <a:lumMod val="9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multiLvlStrRef>
              <c:f>Sheet1!$J$17:$M$18</c:f>
              <c:multiLvlStrCache>
                <c:ptCount val="4"/>
                <c:lvl>
                  <c:pt idx="0">
                    <c:v>Yes </c:v>
                  </c:pt>
                  <c:pt idx="1">
                    <c:v>No </c:v>
                  </c:pt>
                  <c:pt idx="2">
                    <c:v>Yes </c:v>
                  </c:pt>
                  <c:pt idx="3">
                    <c:v>No </c:v>
                  </c:pt>
                </c:lvl>
                <c:lvl>
                  <c:pt idx="0">
                    <c:v> Epilepsy </c:v>
                  </c:pt>
                  <c:pt idx="2">
                    <c:v>Nodding Syndrome</c:v>
                  </c:pt>
                </c:lvl>
              </c:multiLvlStrCache>
            </c:multiLvlStrRef>
          </c:cat>
          <c:val>
            <c:numRef>
              <c:f>Sheet1!$J$19:$M$19</c:f>
              <c:numCache>
                <c:formatCode>General</c:formatCode>
                <c:ptCount val="4"/>
                <c:pt idx="0">
                  <c:v>6.8</c:v>
                </c:pt>
                <c:pt idx="1">
                  <c:v>93.2</c:v>
                </c:pt>
                <c:pt idx="2">
                  <c:v>3.4</c:v>
                </c:pt>
                <c:pt idx="3">
                  <c:v>96.6</c:v>
                </c:pt>
              </c:numCache>
            </c:numRef>
          </c:val>
          <c:extLst>
            <c:ext xmlns:c16="http://schemas.microsoft.com/office/drawing/2014/chart" uri="{C3380CC4-5D6E-409C-BE32-E72D297353CC}">
              <c16:uniqueId val="{00000000-AF46-4F62-A258-C544C57E53DA}"/>
            </c:ext>
          </c:extLst>
        </c:ser>
        <c:ser>
          <c:idx val="1"/>
          <c:order val="1"/>
          <c:tx>
            <c:strRef>
              <c:f>Sheet1!$I$20</c:f>
              <c:strCache>
                <c:ptCount val="1"/>
                <c:pt idx="0">
                  <c:v>Female</c:v>
                </c:pt>
              </c:strCache>
            </c:strRef>
          </c:tx>
          <c:spPr>
            <a:solidFill>
              <a:schemeClr val="bg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multiLvlStrRef>
              <c:f>Sheet1!$J$17:$M$18</c:f>
              <c:multiLvlStrCache>
                <c:ptCount val="4"/>
                <c:lvl>
                  <c:pt idx="0">
                    <c:v>Yes </c:v>
                  </c:pt>
                  <c:pt idx="1">
                    <c:v>No </c:v>
                  </c:pt>
                  <c:pt idx="2">
                    <c:v>Yes </c:v>
                  </c:pt>
                  <c:pt idx="3">
                    <c:v>No </c:v>
                  </c:pt>
                </c:lvl>
                <c:lvl>
                  <c:pt idx="0">
                    <c:v> Epilepsy </c:v>
                  </c:pt>
                  <c:pt idx="2">
                    <c:v>Nodding Syndrome</c:v>
                  </c:pt>
                </c:lvl>
              </c:multiLvlStrCache>
            </c:multiLvlStrRef>
          </c:cat>
          <c:val>
            <c:numRef>
              <c:f>Sheet1!$J$20:$M$20</c:f>
              <c:numCache>
                <c:formatCode>General</c:formatCode>
                <c:ptCount val="4"/>
                <c:pt idx="0">
                  <c:v>4.9000000000000004</c:v>
                </c:pt>
                <c:pt idx="1">
                  <c:v>95.1</c:v>
                </c:pt>
                <c:pt idx="2">
                  <c:v>1.3</c:v>
                </c:pt>
                <c:pt idx="3">
                  <c:v>98.7</c:v>
                </c:pt>
              </c:numCache>
            </c:numRef>
          </c:val>
          <c:extLst>
            <c:ext xmlns:c16="http://schemas.microsoft.com/office/drawing/2014/chart" uri="{C3380CC4-5D6E-409C-BE32-E72D297353CC}">
              <c16:uniqueId val="{00000001-AF46-4F62-A258-C544C57E53DA}"/>
            </c:ext>
          </c:extLst>
        </c:ser>
        <c:ser>
          <c:idx val="2"/>
          <c:order val="2"/>
          <c:tx>
            <c:strRef>
              <c:f>Sheet1!$I$21</c:f>
              <c:strCache>
                <c:ptCount val="1"/>
                <c:pt idx="0">
                  <c:v>Total</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multiLvlStrRef>
              <c:f>Sheet1!$J$17:$M$18</c:f>
              <c:multiLvlStrCache>
                <c:ptCount val="4"/>
                <c:lvl>
                  <c:pt idx="0">
                    <c:v>Yes </c:v>
                  </c:pt>
                  <c:pt idx="1">
                    <c:v>No </c:v>
                  </c:pt>
                  <c:pt idx="2">
                    <c:v>Yes </c:v>
                  </c:pt>
                  <c:pt idx="3">
                    <c:v>No </c:v>
                  </c:pt>
                </c:lvl>
                <c:lvl>
                  <c:pt idx="0">
                    <c:v> Epilepsy </c:v>
                  </c:pt>
                  <c:pt idx="2">
                    <c:v>Nodding Syndrome</c:v>
                  </c:pt>
                </c:lvl>
              </c:multiLvlStrCache>
            </c:multiLvlStrRef>
          </c:cat>
          <c:val>
            <c:numRef>
              <c:f>Sheet1!$J$21:$M$21</c:f>
              <c:numCache>
                <c:formatCode>General</c:formatCode>
                <c:ptCount val="4"/>
                <c:pt idx="0">
                  <c:v>5.7</c:v>
                </c:pt>
                <c:pt idx="1">
                  <c:v>94.3</c:v>
                </c:pt>
                <c:pt idx="2">
                  <c:v>2.2000000000000002</c:v>
                </c:pt>
                <c:pt idx="3">
                  <c:v>97.8</c:v>
                </c:pt>
              </c:numCache>
            </c:numRef>
          </c:val>
          <c:extLst>
            <c:ext xmlns:c16="http://schemas.microsoft.com/office/drawing/2014/chart" uri="{C3380CC4-5D6E-409C-BE32-E72D297353CC}">
              <c16:uniqueId val="{00000002-AF46-4F62-A258-C544C57E53DA}"/>
            </c:ext>
          </c:extLst>
        </c:ser>
        <c:dLbls>
          <c:showLegendKey val="0"/>
          <c:showVal val="0"/>
          <c:showCatName val="0"/>
          <c:showSerName val="0"/>
          <c:showPercent val="0"/>
          <c:showBubbleSize val="0"/>
        </c:dLbls>
        <c:gapWidth val="219"/>
        <c:overlap val="-27"/>
        <c:axId val="575308208"/>
        <c:axId val="575309520"/>
      </c:barChart>
      <c:catAx>
        <c:axId val="575308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575309520"/>
        <c:crosses val="autoZero"/>
        <c:auto val="1"/>
        <c:lblAlgn val="ctr"/>
        <c:lblOffset val="100"/>
        <c:noMultiLvlLbl val="0"/>
      </c:catAx>
      <c:valAx>
        <c:axId val="57530952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753082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'Key results 2'!$B$3:$B$14</c:f>
              <c:strCache>
                <c:ptCount val="12"/>
                <c:pt idx="0">
                  <c:v>Community drug distributor/community health worker/teacher</c:v>
                </c:pt>
                <c:pt idx="1">
                  <c:v>Friend/family/community member</c:v>
                </c:pt>
                <c:pt idx="2">
                  <c:v>Health personnel</c:v>
                </c:pt>
                <c:pt idx="3">
                  <c:v>Poster</c:v>
                </c:pt>
                <c:pt idx="4">
                  <c:v>Others specify</c:v>
                </c:pt>
                <c:pt idx="5">
                  <c:v>Radio</c:v>
                </c:pt>
                <c:pt idx="6">
                  <c:v>Community meeting</c:v>
                </c:pt>
                <c:pt idx="7">
                  <c:v>Treatment campaign</c:v>
                </c:pt>
                <c:pt idx="8">
                  <c:v>Political leader</c:v>
                </c:pt>
                <c:pt idx="9">
                  <c:v>My children</c:v>
                </c:pt>
                <c:pt idx="10">
                  <c:v>Brochures/flyers</c:v>
                </c:pt>
                <c:pt idx="11">
                  <c:v>Banners</c:v>
                </c:pt>
              </c:strCache>
            </c:strRef>
          </c:cat>
          <c:val>
            <c:numRef>
              <c:f>'Key results 2'!$C$3:$C$14</c:f>
              <c:numCache>
                <c:formatCode>0.0%</c:formatCode>
                <c:ptCount val="12"/>
                <c:pt idx="0">
                  <c:v>0.28199999999999997</c:v>
                </c:pt>
                <c:pt idx="1">
                  <c:v>0.20699999999999999</c:v>
                </c:pt>
                <c:pt idx="2">
                  <c:v>0.193</c:v>
                </c:pt>
                <c:pt idx="3">
                  <c:v>8.5999999999999993E-2</c:v>
                </c:pt>
                <c:pt idx="4">
                  <c:v>7.8E-2</c:v>
                </c:pt>
                <c:pt idx="5">
                  <c:v>6.7000000000000004E-2</c:v>
                </c:pt>
                <c:pt idx="6">
                  <c:v>0.04</c:v>
                </c:pt>
                <c:pt idx="7">
                  <c:v>3.5999999999999997E-2</c:v>
                </c:pt>
                <c:pt idx="8">
                  <c:v>4.0000000000000001E-3</c:v>
                </c:pt>
                <c:pt idx="9">
                  <c:v>3.0000000000000001E-3</c:v>
                </c:pt>
                <c:pt idx="10">
                  <c:v>3.0000000000000001E-3</c:v>
                </c:pt>
                <c:pt idx="11">
                  <c:v>1E-3</c:v>
                </c:pt>
              </c:numCache>
            </c:numRef>
          </c:val>
          <c:extLst>
            <c:ext xmlns:c16="http://schemas.microsoft.com/office/drawing/2014/chart" uri="{C3380CC4-5D6E-409C-BE32-E72D297353CC}">
              <c16:uniqueId val="{00000000-C2F2-4242-AF43-586055FAE778}"/>
            </c:ext>
          </c:extLst>
        </c:ser>
        <c:dLbls>
          <c:showLegendKey val="0"/>
          <c:showVal val="0"/>
          <c:showCatName val="0"/>
          <c:showSerName val="0"/>
          <c:showPercent val="0"/>
          <c:showBubbleSize val="0"/>
        </c:dLbls>
        <c:gapWidth val="182"/>
        <c:axId val="556575496"/>
        <c:axId val="556575824"/>
      </c:barChart>
      <c:catAx>
        <c:axId val="5565754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56575824"/>
        <c:crosses val="autoZero"/>
        <c:auto val="1"/>
        <c:lblAlgn val="ctr"/>
        <c:lblOffset val="100"/>
        <c:noMultiLvlLbl val="0"/>
      </c:catAx>
      <c:valAx>
        <c:axId val="556575824"/>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56575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157_C9D156C2.xml><?xml version="1.0" encoding="utf-8"?>
<p188:cmLst xmlns:a="http://schemas.openxmlformats.org/drawingml/2006/main" xmlns:r="http://schemas.openxmlformats.org/officeDocument/2006/relationships" xmlns:p188="http://schemas.microsoft.com/office/powerpoint/2018/8/main">
  <p188:cm id="{321E8015-F79A-4EC3-B679-7856CA83F91C}" authorId="{DB19A18A-9A99-405F-9D3D-72B99D87F343}" created="2022-08-10T05:04:08.553">
    <ac:txMkLst xmlns:ac="http://schemas.microsoft.com/office/drawing/2013/main/command">
      <pc:docMk xmlns:pc="http://schemas.microsoft.com/office/powerpoint/2013/main/command"/>
      <pc:sldMk xmlns:pc="http://schemas.microsoft.com/office/powerpoint/2013/main/command" cId="3385939650" sldId="343"/>
      <ac:spMk id="3" creationId="{00000000-0000-0000-0000-000000000000}"/>
      <ac:txMk cp="28" len="11">
        <ac:context len="583" hash="3752151267"/>
      </ac:txMk>
    </ac:txMkLst>
    <p188:pos x="5002975" y="316091"/>
    <p188:txBody>
      <a:bodyPr/>
      <a:lstStyle/>
      <a:p>
        <a:r>
          <a:rPr lang="it-IT"/>
          <a:t>Specify background/qualifications of enumerators used</a:t>
        </a:r>
      </a:p>
    </p188:txBody>
  </p188:cm>
</p188:cmLst>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3395CB-DB82-4B80-A09A-E1C266F64A55}" type="doc">
      <dgm:prSet loTypeId="urn:microsoft.com/office/officeart/2005/8/layout/process1" loCatId="process" qsTypeId="urn:microsoft.com/office/officeart/2005/8/quickstyle/simple1" qsCatId="simple" csTypeId="urn:microsoft.com/office/officeart/2005/8/colors/colorful1#1" csCatId="colorful" phldr="1"/>
      <dgm:spPr/>
    </dgm:pt>
    <dgm:pt modelId="{13E3CC7D-FE16-4874-A168-A8492725F37E}">
      <dgm:prSet phldrT="[Text]"/>
      <dgm:spPr/>
      <dgm:t>
        <a:bodyPr/>
        <a:lstStyle/>
        <a:p>
          <a:r>
            <a:rPr lang="en-US" b="1" dirty="0"/>
            <a:t>Survey area</a:t>
          </a:r>
          <a:r>
            <a:rPr lang="en-US" dirty="0"/>
            <a:t>: </a:t>
          </a:r>
          <a:r>
            <a:rPr lang="en-US" i="1" dirty="0"/>
            <a:t>counties (1)</a:t>
          </a:r>
        </a:p>
      </dgm:t>
    </dgm:pt>
    <dgm:pt modelId="{373CEE42-9A21-47CB-B884-7D2A5ADC2081}" type="parTrans" cxnId="{C02E56C3-465B-40D5-983C-2C149CCF5324}">
      <dgm:prSet/>
      <dgm:spPr/>
      <dgm:t>
        <a:bodyPr/>
        <a:lstStyle/>
        <a:p>
          <a:endParaRPr lang="en-US"/>
        </a:p>
      </dgm:t>
    </dgm:pt>
    <dgm:pt modelId="{6EFD9A27-99AB-49AF-953D-CD1A929D30DA}" type="sibTrans" cxnId="{C02E56C3-465B-40D5-983C-2C149CCF5324}">
      <dgm:prSet/>
      <dgm:spPr/>
      <dgm:t>
        <a:bodyPr/>
        <a:lstStyle/>
        <a:p>
          <a:endParaRPr lang="en-US"/>
        </a:p>
      </dgm:t>
    </dgm:pt>
    <dgm:pt modelId="{DE3849A6-756C-436D-8504-D51F0D442321}">
      <dgm:prSet phldrT="[Text]"/>
      <dgm:spPr>
        <a:solidFill>
          <a:schemeClr val="accent3">
            <a:lumMod val="75000"/>
          </a:schemeClr>
        </a:solidFill>
      </dgm:spPr>
      <dgm:t>
        <a:bodyPr/>
        <a:lstStyle/>
        <a:p>
          <a:r>
            <a:rPr lang="en-US" b="1"/>
            <a:t>Subunits:</a:t>
          </a:r>
        </a:p>
        <a:p>
          <a:r>
            <a:rPr lang="en-US" b="0" i="1"/>
            <a:t>villages/bomas </a:t>
          </a:r>
          <a:r>
            <a:rPr lang="en-US" i="1"/>
            <a:t>(30 chosen using PPES)</a:t>
          </a:r>
        </a:p>
      </dgm:t>
    </dgm:pt>
    <dgm:pt modelId="{41AE29B8-CB52-4DBF-B450-33FB88D1A837}" type="parTrans" cxnId="{28BAAA3A-FB12-41F8-87B7-2E362819B553}">
      <dgm:prSet/>
      <dgm:spPr/>
      <dgm:t>
        <a:bodyPr/>
        <a:lstStyle/>
        <a:p>
          <a:endParaRPr lang="en-US"/>
        </a:p>
      </dgm:t>
    </dgm:pt>
    <dgm:pt modelId="{134F322D-EF7C-4273-92C7-14C803191886}" type="sibTrans" cxnId="{28BAAA3A-FB12-41F8-87B7-2E362819B553}">
      <dgm:prSet/>
      <dgm:spPr>
        <a:solidFill>
          <a:schemeClr val="accent3">
            <a:lumMod val="75000"/>
          </a:schemeClr>
        </a:solidFill>
      </dgm:spPr>
      <dgm:t>
        <a:bodyPr/>
        <a:lstStyle/>
        <a:p>
          <a:endParaRPr lang="en-US"/>
        </a:p>
      </dgm:t>
    </dgm:pt>
    <dgm:pt modelId="{872513BD-F1D7-411B-8C92-87EA1A7D9408}">
      <dgm:prSet phldrT="[Text]"/>
      <dgm:spPr/>
      <dgm:t>
        <a:bodyPr/>
        <a:lstStyle/>
        <a:p>
          <a:r>
            <a:rPr lang="en-US" b="1"/>
            <a:t>Segments:</a:t>
          </a:r>
          <a:r>
            <a:rPr lang="en-US"/>
            <a:t>  </a:t>
          </a:r>
        </a:p>
        <a:p>
          <a:r>
            <a:rPr lang="en-US" i="1"/>
            <a:t>one segment  of ~50 HH selected from each chosen village</a:t>
          </a:r>
        </a:p>
      </dgm:t>
    </dgm:pt>
    <dgm:pt modelId="{2D136402-D110-46CF-BC7C-37DFD193AC3C}" type="parTrans" cxnId="{DA141EFF-4235-4090-B2B9-3368BB3A500D}">
      <dgm:prSet/>
      <dgm:spPr/>
      <dgm:t>
        <a:bodyPr/>
        <a:lstStyle/>
        <a:p>
          <a:endParaRPr lang="en-US"/>
        </a:p>
      </dgm:t>
    </dgm:pt>
    <dgm:pt modelId="{F6C9767D-729D-4D89-A268-A7FF67A00583}" type="sibTrans" cxnId="{DA141EFF-4235-4090-B2B9-3368BB3A500D}">
      <dgm:prSet/>
      <dgm:spPr/>
      <dgm:t>
        <a:bodyPr/>
        <a:lstStyle/>
        <a:p>
          <a:endParaRPr lang="en-US"/>
        </a:p>
      </dgm:t>
    </dgm:pt>
    <dgm:pt modelId="{998A0937-C51D-4528-9F66-2269E9C1CCFC}">
      <dgm:prSet/>
      <dgm:spPr/>
      <dgm:t>
        <a:bodyPr/>
        <a:lstStyle/>
        <a:p>
          <a:r>
            <a:rPr lang="en-US" b="1" dirty="0"/>
            <a:t>Households: </a:t>
          </a:r>
        </a:p>
        <a:p>
          <a:r>
            <a:rPr lang="en-US" i="1" dirty="0"/>
            <a:t>(determined using  CSB)</a:t>
          </a:r>
        </a:p>
      </dgm:t>
    </dgm:pt>
    <dgm:pt modelId="{983B6B1C-193C-4CEF-8A7C-B058B2FC38F7}" type="parTrans" cxnId="{A01E1607-FA1B-44C4-B580-218A8AC24DC8}">
      <dgm:prSet/>
      <dgm:spPr/>
      <dgm:t>
        <a:bodyPr/>
        <a:lstStyle/>
        <a:p>
          <a:endParaRPr lang="en-US"/>
        </a:p>
      </dgm:t>
    </dgm:pt>
    <dgm:pt modelId="{C9362D9F-6071-459F-BC57-ABBE1F6C723B}" type="sibTrans" cxnId="{A01E1607-FA1B-44C4-B580-218A8AC24DC8}">
      <dgm:prSet/>
      <dgm:spPr/>
      <dgm:t>
        <a:bodyPr/>
        <a:lstStyle/>
        <a:p>
          <a:endParaRPr lang="en-US"/>
        </a:p>
      </dgm:t>
    </dgm:pt>
    <dgm:pt modelId="{02707333-AF3D-45A8-BAE9-79E5A77B3C2C}">
      <dgm:prSet/>
      <dgm:spPr>
        <a:solidFill>
          <a:schemeClr val="accent6">
            <a:lumMod val="75000"/>
          </a:schemeClr>
        </a:solidFill>
      </dgm:spPr>
      <dgm:t>
        <a:bodyPr/>
        <a:lstStyle/>
        <a:p>
          <a:r>
            <a:rPr lang="en-US" b="1"/>
            <a:t>Individuals:</a:t>
          </a:r>
          <a:r>
            <a:rPr lang="en-US"/>
            <a:t> </a:t>
          </a:r>
        </a:p>
        <a:p>
          <a:r>
            <a:rPr lang="en-US" i="1"/>
            <a:t>all eligible individuals in the survey population in the selected HHs</a:t>
          </a:r>
        </a:p>
      </dgm:t>
    </dgm:pt>
    <dgm:pt modelId="{2823EF82-19F1-4158-B91B-DFA41A617604}" type="parTrans" cxnId="{6C846AAA-1EC0-48BD-A274-A115DC727551}">
      <dgm:prSet/>
      <dgm:spPr/>
      <dgm:t>
        <a:bodyPr/>
        <a:lstStyle/>
        <a:p>
          <a:endParaRPr lang="en-US"/>
        </a:p>
      </dgm:t>
    </dgm:pt>
    <dgm:pt modelId="{64975A26-F687-48DB-8AAE-AD417D4A382B}" type="sibTrans" cxnId="{6C846AAA-1EC0-48BD-A274-A115DC727551}">
      <dgm:prSet/>
      <dgm:spPr/>
      <dgm:t>
        <a:bodyPr/>
        <a:lstStyle/>
        <a:p>
          <a:endParaRPr lang="en-US"/>
        </a:p>
      </dgm:t>
    </dgm:pt>
    <dgm:pt modelId="{966622FC-77B4-4FA5-AA83-DD70B44ED187}" type="pres">
      <dgm:prSet presAssocID="{1F3395CB-DB82-4B80-A09A-E1C266F64A55}" presName="Name0" presStyleCnt="0">
        <dgm:presLayoutVars>
          <dgm:dir/>
          <dgm:resizeHandles val="exact"/>
        </dgm:presLayoutVars>
      </dgm:prSet>
      <dgm:spPr/>
    </dgm:pt>
    <dgm:pt modelId="{3CB799F7-F1FA-40F6-880F-1E52CF7EB95F}" type="pres">
      <dgm:prSet presAssocID="{13E3CC7D-FE16-4874-A168-A8492725F37E}" presName="node" presStyleLbl="node1" presStyleIdx="0" presStyleCnt="5" custScaleX="161051" custScaleY="161051">
        <dgm:presLayoutVars>
          <dgm:bulletEnabled val="1"/>
        </dgm:presLayoutVars>
      </dgm:prSet>
      <dgm:spPr/>
      <dgm:t>
        <a:bodyPr/>
        <a:lstStyle/>
        <a:p>
          <a:endParaRPr lang="en-US"/>
        </a:p>
      </dgm:t>
    </dgm:pt>
    <dgm:pt modelId="{42075701-A1B8-4969-B1B3-7B350293EE38}" type="pres">
      <dgm:prSet presAssocID="{6EFD9A27-99AB-49AF-953D-CD1A929D30DA}" presName="sibTrans" presStyleLbl="sibTrans2D1" presStyleIdx="0" presStyleCnt="4"/>
      <dgm:spPr/>
      <dgm:t>
        <a:bodyPr/>
        <a:lstStyle/>
        <a:p>
          <a:endParaRPr lang="en-US"/>
        </a:p>
      </dgm:t>
    </dgm:pt>
    <dgm:pt modelId="{22CA66D2-F208-446F-B44C-CBE9AAEDF37E}" type="pres">
      <dgm:prSet presAssocID="{6EFD9A27-99AB-49AF-953D-CD1A929D30DA}" presName="connectorText" presStyleLbl="sibTrans2D1" presStyleIdx="0" presStyleCnt="4"/>
      <dgm:spPr/>
      <dgm:t>
        <a:bodyPr/>
        <a:lstStyle/>
        <a:p>
          <a:endParaRPr lang="en-US"/>
        </a:p>
      </dgm:t>
    </dgm:pt>
    <dgm:pt modelId="{A7310084-0B5A-4C8E-88C3-F940AF82D047}" type="pres">
      <dgm:prSet presAssocID="{DE3849A6-756C-436D-8504-D51F0D442321}" presName="node" presStyleLbl="node1" presStyleIdx="1" presStyleCnt="5" custScaleX="161051" custScaleY="161051">
        <dgm:presLayoutVars>
          <dgm:bulletEnabled val="1"/>
        </dgm:presLayoutVars>
      </dgm:prSet>
      <dgm:spPr/>
      <dgm:t>
        <a:bodyPr/>
        <a:lstStyle/>
        <a:p>
          <a:endParaRPr lang="en-US"/>
        </a:p>
      </dgm:t>
    </dgm:pt>
    <dgm:pt modelId="{6CAFFDC5-99E2-4C13-BCE8-E15C73CB9991}" type="pres">
      <dgm:prSet presAssocID="{134F322D-EF7C-4273-92C7-14C803191886}" presName="sibTrans" presStyleLbl="sibTrans2D1" presStyleIdx="1" presStyleCnt="4"/>
      <dgm:spPr/>
      <dgm:t>
        <a:bodyPr/>
        <a:lstStyle/>
        <a:p>
          <a:endParaRPr lang="en-US"/>
        </a:p>
      </dgm:t>
    </dgm:pt>
    <dgm:pt modelId="{A9EE286C-BBAE-48C0-A822-AD3B70A3F413}" type="pres">
      <dgm:prSet presAssocID="{134F322D-EF7C-4273-92C7-14C803191886}" presName="connectorText" presStyleLbl="sibTrans2D1" presStyleIdx="1" presStyleCnt="4"/>
      <dgm:spPr/>
      <dgm:t>
        <a:bodyPr/>
        <a:lstStyle/>
        <a:p>
          <a:endParaRPr lang="en-US"/>
        </a:p>
      </dgm:t>
    </dgm:pt>
    <dgm:pt modelId="{28734E5C-0EB2-4648-B787-428AD2DD89FB}" type="pres">
      <dgm:prSet presAssocID="{872513BD-F1D7-411B-8C92-87EA1A7D9408}" presName="node" presStyleLbl="node1" presStyleIdx="2" presStyleCnt="5" custScaleX="161051" custScaleY="161051">
        <dgm:presLayoutVars>
          <dgm:bulletEnabled val="1"/>
        </dgm:presLayoutVars>
      </dgm:prSet>
      <dgm:spPr/>
      <dgm:t>
        <a:bodyPr/>
        <a:lstStyle/>
        <a:p>
          <a:endParaRPr lang="en-US"/>
        </a:p>
      </dgm:t>
    </dgm:pt>
    <dgm:pt modelId="{C18EB647-6CB8-40ED-8E8D-CF1A2E8F354C}" type="pres">
      <dgm:prSet presAssocID="{F6C9767D-729D-4D89-A268-A7FF67A00583}" presName="sibTrans" presStyleLbl="sibTrans2D1" presStyleIdx="2" presStyleCnt="4"/>
      <dgm:spPr/>
      <dgm:t>
        <a:bodyPr/>
        <a:lstStyle/>
        <a:p>
          <a:endParaRPr lang="en-US"/>
        </a:p>
      </dgm:t>
    </dgm:pt>
    <dgm:pt modelId="{0B98F974-9571-4E49-B0B3-68F158E873A5}" type="pres">
      <dgm:prSet presAssocID="{F6C9767D-729D-4D89-A268-A7FF67A00583}" presName="connectorText" presStyleLbl="sibTrans2D1" presStyleIdx="2" presStyleCnt="4"/>
      <dgm:spPr/>
      <dgm:t>
        <a:bodyPr/>
        <a:lstStyle/>
        <a:p>
          <a:endParaRPr lang="en-US"/>
        </a:p>
      </dgm:t>
    </dgm:pt>
    <dgm:pt modelId="{8CE31782-4151-43BA-B7C8-77F14D3EE5CF}" type="pres">
      <dgm:prSet presAssocID="{998A0937-C51D-4528-9F66-2269E9C1CCFC}" presName="node" presStyleLbl="node1" presStyleIdx="3" presStyleCnt="5" custScaleX="161051" custScaleY="161051">
        <dgm:presLayoutVars>
          <dgm:bulletEnabled val="1"/>
        </dgm:presLayoutVars>
      </dgm:prSet>
      <dgm:spPr/>
      <dgm:t>
        <a:bodyPr/>
        <a:lstStyle/>
        <a:p>
          <a:endParaRPr lang="en-US"/>
        </a:p>
      </dgm:t>
    </dgm:pt>
    <dgm:pt modelId="{02B25CA5-CC54-4FC6-89C1-957EFB8FC954}" type="pres">
      <dgm:prSet presAssocID="{C9362D9F-6071-459F-BC57-ABBE1F6C723B}" presName="sibTrans" presStyleLbl="sibTrans2D1" presStyleIdx="3" presStyleCnt="4"/>
      <dgm:spPr/>
      <dgm:t>
        <a:bodyPr/>
        <a:lstStyle/>
        <a:p>
          <a:endParaRPr lang="en-US"/>
        </a:p>
      </dgm:t>
    </dgm:pt>
    <dgm:pt modelId="{7E1B7132-7990-41AB-922F-35F259EA242F}" type="pres">
      <dgm:prSet presAssocID="{C9362D9F-6071-459F-BC57-ABBE1F6C723B}" presName="connectorText" presStyleLbl="sibTrans2D1" presStyleIdx="3" presStyleCnt="4"/>
      <dgm:spPr/>
      <dgm:t>
        <a:bodyPr/>
        <a:lstStyle/>
        <a:p>
          <a:endParaRPr lang="en-US"/>
        </a:p>
      </dgm:t>
    </dgm:pt>
    <dgm:pt modelId="{37D7F22A-E8D2-441E-BEDB-37AA66CC5B77}" type="pres">
      <dgm:prSet presAssocID="{02707333-AF3D-45A8-BAE9-79E5A77B3C2C}" presName="node" presStyleLbl="node1" presStyleIdx="4" presStyleCnt="5" custScaleX="161051" custScaleY="161051">
        <dgm:presLayoutVars>
          <dgm:bulletEnabled val="1"/>
        </dgm:presLayoutVars>
      </dgm:prSet>
      <dgm:spPr/>
      <dgm:t>
        <a:bodyPr/>
        <a:lstStyle/>
        <a:p>
          <a:endParaRPr lang="en-US"/>
        </a:p>
      </dgm:t>
    </dgm:pt>
  </dgm:ptLst>
  <dgm:cxnLst>
    <dgm:cxn modelId="{B8E4445E-455D-43BA-AE89-A8706F904E25}" type="presOf" srcId="{134F322D-EF7C-4273-92C7-14C803191886}" destId="{6CAFFDC5-99E2-4C13-BCE8-E15C73CB9991}" srcOrd="0" destOrd="0" presId="urn:microsoft.com/office/officeart/2005/8/layout/process1"/>
    <dgm:cxn modelId="{60181A7C-210A-414D-93D4-0774F27B3333}" type="presOf" srcId="{F6C9767D-729D-4D89-A268-A7FF67A00583}" destId="{C18EB647-6CB8-40ED-8E8D-CF1A2E8F354C}" srcOrd="0" destOrd="0" presId="urn:microsoft.com/office/officeart/2005/8/layout/process1"/>
    <dgm:cxn modelId="{C02E56C3-465B-40D5-983C-2C149CCF5324}" srcId="{1F3395CB-DB82-4B80-A09A-E1C266F64A55}" destId="{13E3CC7D-FE16-4874-A168-A8492725F37E}" srcOrd="0" destOrd="0" parTransId="{373CEE42-9A21-47CB-B884-7D2A5ADC2081}" sibTransId="{6EFD9A27-99AB-49AF-953D-CD1A929D30DA}"/>
    <dgm:cxn modelId="{A01E1607-FA1B-44C4-B580-218A8AC24DC8}" srcId="{1F3395CB-DB82-4B80-A09A-E1C266F64A55}" destId="{998A0937-C51D-4528-9F66-2269E9C1CCFC}" srcOrd="3" destOrd="0" parTransId="{983B6B1C-193C-4CEF-8A7C-B058B2FC38F7}" sibTransId="{C9362D9F-6071-459F-BC57-ABBE1F6C723B}"/>
    <dgm:cxn modelId="{CDB7D764-3AE8-493E-8A30-4A182254A118}" type="presOf" srcId="{134F322D-EF7C-4273-92C7-14C803191886}" destId="{A9EE286C-BBAE-48C0-A822-AD3B70A3F413}" srcOrd="1" destOrd="0" presId="urn:microsoft.com/office/officeart/2005/8/layout/process1"/>
    <dgm:cxn modelId="{6C846AAA-1EC0-48BD-A274-A115DC727551}" srcId="{1F3395CB-DB82-4B80-A09A-E1C266F64A55}" destId="{02707333-AF3D-45A8-BAE9-79E5A77B3C2C}" srcOrd="4" destOrd="0" parTransId="{2823EF82-19F1-4158-B91B-DFA41A617604}" sibTransId="{64975A26-F687-48DB-8AAE-AD417D4A382B}"/>
    <dgm:cxn modelId="{A63C9AF5-797E-448B-BE03-9C73D221CAA6}" type="presOf" srcId="{DE3849A6-756C-436D-8504-D51F0D442321}" destId="{A7310084-0B5A-4C8E-88C3-F940AF82D047}" srcOrd="0" destOrd="0" presId="urn:microsoft.com/office/officeart/2005/8/layout/process1"/>
    <dgm:cxn modelId="{28BAAA3A-FB12-41F8-87B7-2E362819B553}" srcId="{1F3395CB-DB82-4B80-A09A-E1C266F64A55}" destId="{DE3849A6-756C-436D-8504-D51F0D442321}" srcOrd="1" destOrd="0" parTransId="{41AE29B8-CB52-4DBF-B450-33FB88D1A837}" sibTransId="{134F322D-EF7C-4273-92C7-14C803191886}"/>
    <dgm:cxn modelId="{8EB38B6E-92B2-4DAB-9C3A-B6D5EF4136B6}" type="presOf" srcId="{C9362D9F-6071-459F-BC57-ABBE1F6C723B}" destId="{02B25CA5-CC54-4FC6-89C1-957EFB8FC954}" srcOrd="0" destOrd="0" presId="urn:microsoft.com/office/officeart/2005/8/layout/process1"/>
    <dgm:cxn modelId="{EED06D64-945A-466F-B58C-7DE38395B767}" type="presOf" srcId="{1F3395CB-DB82-4B80-A09A-E1C266F64A55}" destId="{966622FC-77B4-4FA5-AA83-DD70B44ED187}" srcOrd="0" destOrd="0" presId="urn:microsoft.com/office/officeart/2005/8/layout/process1"/>
    <dgm:cxn modelId="{1F562424-7D77-4EBC-99A6-96B8DBD475DE}" type="presOf" srcId="{872513BD-F1D7-411B-8C92-87EA1A7D9408}" destId="{28734E5C-0EB2-4648-B787-428AD2DD89FB}" srcOrd="0" destOrd="0" presId="urn:microsoft.com/office/officeart/2005/8/layout/process1"/>
    <dgm:cxn modelId="{6131AFAF-1B76-4B78-A8DF-6FAAB6369873}" type="presOf" srcId="{13E3CC7D-FE16-4874-A168-A8492725F37E}" destId="{3CB799F7-F1FA-40F6-880F-1E52CF7EB95F}" srcOrd="0" destOrd="0" presId="urn:microsoft.com/office/officeart/2005/8/layout/process1"/>
    <dgm:cxn modelId="{DFFF0BFD-FBFF-4C7E-BAF5-84312E2482DA}" type="presOf" srcId="{02707333-AF3D-45A8-BAE9-79E5A77B3C2C}" destId="{37D7F22A-E8D2-441E-BEDB-37AA66CC5B77}" srcOrd="0" destOrd="0" presId="urn:microsoft.com/office/officeart/2005/8/layout/process1"/>
    <dgm:cxn modelId="{A74B9CD8-1CB5-4FD2-8808-68ADA19F8100}" type="presOf" srcId="{6EFD9A27-99AB-49AF-953D-CD1A929D30DA}" destId="{22CA66D2-F208-446F-B44C-CBE9AAEDF37E}" srcOrd="1" destOrd="0" presId="urn:microsoft.com/office/officeart/2005/8/layout/process1"/>
    <dgm:cxn modelId="{3080B056-D02D-495D-A1E1-793FB9779E09}" type="presOf" srcId="{C9362D9F-6071-459F-BC57-ABBE1F6C723B}" destId="{7E1B7132-7990-41AB-922F-35F259EA242F}" srcOrd="1" destOrd="0" presId="urn:microsoft.com/office/officeart/2005/8/layout/process1"/>
    <dgm:cxn modelId="{DA141EFF-4235-4090-B2B9-3368BB3A500D}" srcId="{1F3395CB-DB82-4B80-A09A-E1C266F64A55}" destId="{872513BD-F1D7-411B-8C92-87EA1A7D9408}" srcOrd="2" destOrd="0" parTransId="{2D136402-D110-46CF-BC7C-37DFD193AC3C}" sibTransId="{F6C9767D-729D-4D89-A268-A7FF67A00583}"/>
    <dgm:cxn modelId="{600B994F-415F-4E62-8DA1-79212504C0D0}" type="presOf" srcId="{F6C9767D-729D-4D89-A268-A7FF67A00583}" destId="{0B98F974-9571-4E49-B0B3-68F158E873A5}" srcOrd="1" destOrd="0" presId="urn:microsoft.com/office/officeart/2005/8/layout/process1"/>
    <dgm:cxn modelId="{F0208AAE-1314-4739-A5E2-DF1FD328B8F4}" type="presOf" srcId="{6EFD9A27-99AB-49AF-953D-CD1A929D30DA}" destId="{42075701-A1B8-4969-B1B3-7B350293EE38}" srcOrd="0" destOrd="0" presId="urn:microsoft.com/office/officeart/2005/8/layout/process1"/>
    <dgm:cxn modelId="{F6C39038-17D4-44B9-B2A2-58A0BA06CF61}" type="presOf" srcId="{998A0937-C51D-4528-9F66-2269E9C1CCFC}" destId="{8CE31782-4151-43BA-B7C8-77F14D3EE5CF}" srcOrd="0" destOrd="0" presId="urn:microsoft.com/office/officeart/2005/8/layout/process1"/>
    <dgm:cxn modelId="{DFAFA700-8DE1-4AB5-88E2-15C52D57D2C5}" type="presParOf" srcId="{966622FC-77B4-4FA5-AA83-DD70B44ED187}" destId="{3CB799F7-F1FA-40F6-880F-1E52CF7EB95F}" srcOrd="0" destOrd="0" presId="urn:microsoft.com/office/officeart/2005/8/layout/process1"/>
    <dgm:cxn modelId="{415BC448-90E4-485B-8F10-26F0AE120B79}" type="presParOf" srcId="{966622FC-77B4-4FA5-AA83-DD70B44ED187}" destId="{42075701-A1B8-4969-B1B3-7B350293EE38}" srcOrd="1" destOrd="0" presId="urn:microsoft.com/office/officeart/2005/8/layout/process1"/>
    <dgm:cxn modelId="{991C5007-798B-4761-9AAF-CA26CA18F921}" type="presParOf" srcId="{42075701-A1B8-4969-B1B3-7B350293EE38}" destId="{22CA66D2-F208-446F-B44C-CBE9AAEDF37E}" srcOrd="0" destOrd="0" presId="urn:microsoft.com/office/officeart/2005/8/layout/process1"/>
    <dgm:cxn modelId="{C2007BC3-3104-4681-8E9C-E7AD4C20084C}" type="presParOf" srcId="{966622FC-77B4-4FA5-AA83-DD70B44ED187}" destId="{A7310084-0B5A-4C8E-88C3-F940AF82D047}" srcOrd="2" destOrd="0" presId="urn:microsoft.com/office/officeart/2005/8/layout/process1"/>
    <dgm:cxn modelId="{7C1F558A-03AF-4655-9268-CE134B9802AC}" type="presParOf" srcId="{966622FC-77B4-4FA5-AA83-DD70B44ED187}" destId="{6CAFFDC5-99E2-4C13-BCE8-E15C73CB9991}" srcOrd="3" destOrd="0" presId="urn:microsoft.com/office/officeart/2005/8/layout/process1"/>
    <dgm:cxn modelId="{E5BDE66F-68D2-4F36-96C1-5BFEFE4ABC77}" type="presParOf" srcId="{6CAFFDC5-99E2-4C13-BCE8-E15C73CB9991}" destId="{A9EE286C-BBAE-48C0-A822-AD3B70A3F413}" srcOrd="0" destOrd="0" presId="urn:microsoft.com/office/officeart/2005/8/layout/process1"/>
    <dgm:cxn modelId="{CB24A441-1332-43BC-9631-2877FA3E412A}" type="presParOf" srcId="{966622FC-77B4-4FA5-AA83-DD70B44ED187}" destId="{28734E5C-0EB2-4648-B787-428AD2DD89FB}" srcOrd="4" destOrd="0" presId="urn:microsoft.com/office/officeart/2005/8/layout/process1"/>
    <dgm:cxn modelId="{CEE0B19F-38DB-4D85-9D24-481949528386}" type="presParOf" srcId="{966622FC-77B4-4FA5-AA83-DD70B44ED187}" destId="{C18EB647-6CB8-40ED-8E8D-CF1A2E8F354C}" srcOrd="5" destOrd="0" presId="urn:microsoft.com/office/officeart/2005/8/layout/process1"/>
    <dgm:cxn modelId="{AE15C0A3-4803-451D-877E-27320D7C49A0}" type="presParOf" srcId="{C18EB647-6CB8-40ED-8E8D-CF1A2E8F354C}" destId="{0B98F974-9571-4E49-B0B3-68F158E873A5}" srcOrd="0" destOrd="0" presId="urn:microsoft.com/office/officeart/2005/8/layout/process1"/>
    <dgm:cxn modelId="{BC6F44CC-17E7-4061-8421-633D18654C0A}" type="presParOf" srcId="{966622FC-77B4-4FA5-AA83-DD70B44ED187}" destId="{8CE31782-4151-43BA-B7C8-77F14D3EE5CF}" srcOrd="6" destOrd="0" presId="urn:microsoft.com/office/officeart/2005/8/layout/process1"/>
    <dgm:cxn modelId="{492D7FEB-3BA2-4A6F-8020-83F1E3D304B2}" type="presParOf" srcId="{966622FC-77B4-4FA5-AA83-DD70B44ED187}" destId="{02B25CA5-CC54-4FC6-89C1-957EFB8FC954}" srcOrd="7" destOrd="0" presId="urn:microsoft.com/office/officeart/2005/8/layout/process1"/>
    <dgm:cxn modelId="{0187F830-F66C-4EEF-B7D4-A26489C2D09D}" type="presParOf" srcId="{02B25CA5-CC54-4FC6-89C1-957EFB8FC954}" destId="{7E1B7132-7990-41AB-922F-35F259EA242F}" srcOrd="0" destOrd="0" presId="urn:microsoft.com/office/officeart/2005/8/layout/process1"/>
    <dgm:cxn modelId="{1544D6AB-D389-4E8A-8790-B5ADDDE687E8}" type="presParOf" srcId="{966622FC-77B4-4FA5-AA83-DD70B44ED187}" destId="{37D7F22A-E8D2-441E-BEDB-37AA66CC5B77}"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B799F7-F1FA-40F6-880F-1E52CF7EB95F}">
      <dsp:nvSpPr>
        <dsp:cNvPr id="0" name=""/>
        <dsp:cNvSpPr/>
      </dsp:nvSpPr>
      <dsp:spPr>
        <a:xfrm>
          <a:off x="3725" y="199728"/>
          <a:ext cx="1532987" cy="187152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a:t>Survey area</a:t>
          </a:r>
          <a:r>
            <a:rPr lang="en-US" sz="1500" kern="1200" dirty="0"/>
            <a:t>: </a:t>
          </a:r>
          <a:r>
            <a:rPr lang="en-US" sz="1500" i="1" kern="1200" dirty="0"/>
            <a:t>counties (1)</a:t>
          </a:r>
        </a:p>
      </dsp:txBody>
      <dsp:txXfrm>
        <a:off x="48625" y="244628"/>
        <a:ext cx="1443187" cy="1781728"/>
      </dsp:txXfrm>
    </dsp:sp>
    <dsp:sp modelId="{42075701-A1B8-4969-B1B3-7B350293EE38}">
      <dsp:nvSpPr>
        <dsp:cNvPr id="0" name=""/>
        <dsp:cNvSpPr/>
      </dsp:nvSpPr>
      <dsp:spPr>
        <a:xfrm>
          <a:off x="1631899" y="1017461"/>
          <a:ext cx="201795" cy="23606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1631899" y="1064673"/>
        <a:ext cx="141257" cy="141638"/>
      </dsp:txXfrm>
    </dsp:sp>
    <dsp:sp modelId="{A7310084-0B5A-4C8E-88C3-F940AF82D047}">
      <dsp:nvSpPr>
        <dsp:cNvPr id="0" name=""/>
        <dsp:cNvSpPr/>
      </dsp:nvSpPr>
      <dsp:spPr>
        <a:xfrm>
          <a:off x="1917458" y="199728"/>
          <a:ext cx="1532987" cy="1871528"/>
        </a:xfrm>
        <a:prstGeom prst="roundRect">
          <a:avLst>
            <a:gd name="adj" fmla="val 10000"/>
          </a:avLst>
        </a:prstGeom>
        <a:solidFill>
          <a:schemeClr val="accent3">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a:t>Subunits:</a:t>
          </a:r>
        </a:p>
        <a:p>
          <a:pPr lvl="0" algn="ctr" defTabSz="666750">
            <a:lnSpc>
              <a:spcPct val="90000"/>
            </a:lnSpc>
            <a:spcBef>
              <a:spcPct val="0"/>
            </a:spcBef>
            <a:spcAft>
              <a:spcPct val="35000"/>
            </a:spcAft>
          </a:pPr>
          <a:r>
            <a:rPr lang="en-US" sz="1500" b="0" i="1" kern="1200"/>
            <a:t>villages/bomas </a:t>
          </a:r>
          <a:r>
            <a:rPr lang="en-US" sz="1500" i="1" kern="1200"/>
            <a:t>(30 chosen using PPES)</a:t>
          </a:r>
        </a:p>
      </dsp:txBody>
      <dsp:txXfrm>
        <a:off x="1962358" y="244628"/>
        <a:ext cx="1443187" cy="1781728"/>
      </dsp:txXfrm>
    </dsp:sp>
    <dsp:sp modelId="{6CAFFDC5-99E2-4C13-BCE8-E15C73CB9991}">
      <dsp:nvSpPr>
        <dsp:cNvPr id="0" name=""/>
        <dsp:cNvSpPr/>
      </dsp:nvSpPr>
      <dsp:spPr>
        <a:xfrm>
          <a:off x="3545632" y="1017461"/>
          <a:ext cx="201795" cy="236062"/>
        </a:xfrm>
        <a:prstGeom prst="righ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545632" y="1064673"/>
        <a:ext cx="141257" cy="141638"/>
      </dsp:txXfrm>
    </dsp:sp>
    <dsp:sp modelId="{28734E5C-0EB2-4648-B787-428AD2DD89FB}">
      <dsp:nvSpPr>
        <dsp:cNvPr id="0" name=""/>
        <dsp:cNvSpPr/>
      </dsp:nvSpPr>
      <dsp:spPr>
        <a:xfrm>
          <a:off x="3831191" y="199728"/>
          <a:ext cx="1532987" cy="187152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a:t>Segments:</a:t>
          </a:r>
          <a:r>
            <a:rPr lang="en-US" sz="1500" kern="1200"/>
            <a:t>  </a:t>
          </a:r>
        </a:p>
        <a:p>
          <a:pPr lvl="0" algn="ctr" defTabSz="666750">
            <a:lnSpc>
              <a:spcPct val="90000"/>
            </a:lnSpc>
            <a:spcBef>
              <a:spcPct val="0"/>
            </a:spcBef>
            <a:spcAft>
              <a:spcPct val="35000"/>
            </a:spcAft>
          </a:pPr>
          <a:r>
            <a:rPr lang="en-US" sz="1500" i="1" kern="1200"/>
            <a:t>one segment  of ~50 HH selected from each chosen village</a:t>
          </a:r>
        </a:p>
      </dsp:txBody>
      <dsp:txXfrm>
        <a:off x="3876091" y="244628"/>
        <a:ext cx="1443187" cy="1781728"/>
      </dsp:txXfrm>
    </dsp:sp>
    <dsp:sp modelId="{C18EB647-6CB8-40ED-8E8D-CF1A2E8F354C}">
      <dsp:nvSpPr>
        <dsp:cNvPr id="0" name=""/>
        <dsp:cNvSpPr/>
      </dsp:nvSpPr>
      <dsp:spPr>
        <a:xfrm>
          <a:off x="5459365" y="1017461"/>
          <a:ext cx="201795" cy="23606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5459365" y="1064673"/>
        <a:ext cx="141257" cy="141638"/>
      </dsp:txXfrm>
    </dsp:sp>
    <dsp:sp modelId="{8CE31782-4151-43BA-B7C8-77F14D3EE5CF}">
      <dsp:nvSpPr>
        <dsp:cNvPr id="0" name=""/>
        <dsp:cNvSpPr/>
      </dsp:nvSpPr>
      <dsp:spPr>
        <a:xfrm>
          <a:off x="5744925" y="199728"/>
          <a:ext cx="1532987" cy="187152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a:t>Households: </a:t>
          </a:r>
        </a:p>
        <a:p>
          <a:pPr lvl="0" algn="ctr" defTabSz="666750">
            <a:lnSpc>
              <a:spcPct val="90000"/>
            </a:lnSpc>
            <a:spcBef>
              <a:spcPct val="0"/>
            </a:spcBef>
            <a:spcAft>
              <a:spcPct val="35000"/>
            </a:spcAft>
          </a:pPr>
          <a:r>
            <a:rPr lang="en-US" sz="1500" i="1" kern="1200" dirty="0"/>
            <a:t>(determined using  CSB)</a:t>
          </a:r>
        </a:p>
      </dsp:txBody>
      <dsp:txXfrm>
        <a:off x="5789825" y="244628"/>
        <a:ext cx="1443187" cy="1781728"/>
      </dsp:txXfrm>
    </dsp:sp>
    <dsp:sp modelId="{02B25CA5-CC54-4FC6-89C1-957EFB8FC954}">
      <dsp:nvSpPr>
        <dsp:cNvPr id="0" name=""/>
        <dsp:cNvSpPr/>
      </dsp:nvSpPr>
      <dsp:spPr>
        <a:xfrm>
          <a:off x="7373098" y="1017461"/>
          <a:ext cx="201795" cy="23606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7373098" y="1064673"/>
        <a:ext cx="141257" cy="141638"/>
      </dsp:txXfrm>
    </dsp:sp>
    <dsp:sp modelId="{37D7F22A-E8D2-441E-BEDB-37AA66CC5B77}">
      <dsp:nvSpPr>
        <dsp:cNvPr id="0" name=""/>
        <dsp:cNvSpPr/>
      </dsp:nvSpPr>
      <dsp:spPr>
        <a:xfrm>
          <a:off x="7658658" y="199728"/>
          <a:ext cx="1532987" cy="1871528"/>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a:t>Individuals:</a:t>
          </a:r>
          <a:r>
            <a:rPr lang="en-US" sz="1500" kern="1200"/>
            <a:t> </a:t>
          </a:r>
        </a:p>
        <a:p>
          <a:pPr lvl="0" algn="ctr" defTabSz="666750">
            <a:lnSpc>
              <a:spcPct val="90000"/>
            </a:lnSpc>
            <a:spcBef>
              <a:spcPct val="0"/>
            </a:spcBef>
            <a:spcAft>
              <a:spcPct val="35000"/>
            </a:spcAft>
          </a:pPr>
          <a:r>
            <a:rPr lang="en-US" sz="1500" i="1" kern="1200"/>
            <a:t>all eligible individuals in the survey population in the selected HHs</a:t>
          </a:r>
        </a:p>
      </dsp:txBody>
      <dsp:txXfrm>
        <a:off x="7703558" y="244628"/>
        <a:ext cx="1443187" cy="178172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Calibri" panose="020F05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Calibri" panose="020F0502020204030204" pitchFamily="34" charset="0"/>
              </a:defRPr>
            </a:lvl1pPr>
          </a:lstStyle>
          <a:p>
            <a:fld id="{A3625C4B-41E7-384D-85A4-273994C65D3C}" type="datetimeFigureOut">
              <a:rPr lang="en-US" smtClean="0"/>
              <a:pPr/>
              <a:t>8/11/2022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Calibri" panose="020F0502020204030204" pitchFamily="34" charset="0"/>
              </a:defRPr>
            </a:lvl1pPr>
          </a:lstStyle>
          <a:p>
            <a:fld id="{9BC616F4-02BA-DD4E-AD71-0B9F44E231C1}" type="slidenum">
              <a:rPr lang="en-US" smtClean="0"/>
              <a:pPr/>
              <a:t>‹#›</a:t>
            </a:fld>
            <a:endParaRPr lang="en-US" dirty="0"/>
          </a:p>
        </p:txBody>
      </p:sp>
    </p:spTree>
    <p:extLst>
      <p:ext uri="{BB962C8B-B14F-4D97-AF65-F5344CB8AC3E}">
        <p14:creationId xmlns:p14="http://schemas.microsoft.com/office/powerpoint/2010/main" val="1945908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Calibri" panose="020F0502020204030204" pitchFamily="34" charset="0"/>
        <a:ea typeface="+mn-ea"/>
        <a:cs typeface="+mn-cs"/>
      </a:defRPr>
    </a:lvl1pPr>
    <a:lvl2pPr marL="457200" algn="l" defTabSz="914400" rtl="0" eaLnBrk="1" latinLnBrk="0" hangingPunct="1">
      <a:defRPr sz="1200" b="0" i="0" kern="1200">
        <a:solidFill>
          <a:schemeClr val="tx1"/>
        </a:solidFill>
        <a:latin typeface="Calibri" panose="020F0502020204030204" pitchFamily="34" charset="0"/>
        <a:ea typeface="+mn-ea"/>
        <a:cs typeface="+mn-cs"/>
      </a:defRPr>
    </a:lvl2pPr>
    <a:lvl3pPr marL="914400" algn="l" defTabSz="914400" rtl="0" eaLnBrk="1" latinLnBrk="0" hangingPunct="1">
      <a:defRPr sz="1200" b="0" i="0" kern="1200">
        <a:solidFill>
          <a:schemeClr val="tx1"/>
        </a:solidFill>
        <a:latin typeface="Calibri" panose="020F0502020204030204" pitchFamily="34" charset="0"/>
        <a:ea typeface="+mn-ea"/>
        <a:cs typeface="+mn-cs"/>
      </a:defRPr>
    </a:lvl3pPr>
    <a:lvl4pPr marL="1371600" algn="l" defTabSz="914400" rtl="0" eaLnBrk="1" latinLnBrk="0" hangingPunct="1">
      <a:defRPr sz="1200" b="0" i="0" kern="1200">
        <a:solidFill>
          <a:schemeClr val="tx1"/>
        </a:solidFill>
        <a:latin typeface="Calibri" panose="020F0502020204030204" pitchFamily="34" charset="0"/>
        <a:ea typeface="+mn-ea"/>
        <a:cs typeface="+mn-cs"/>
      </a:defRPr>
    </a:lvl4pPr>
    <a:lvl5pPr marL="1828800" algn="l" defTabSz="914400" rtl="0" eaLnBrk="1" latinLnBrk="0" hangingPunct="1">
      <a:defRPr sz="1200" b="0" i="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616F4-02BA-DD4E-AD71-0B9F44E231C1}" type="slidenum">
              <a:rPr lang="en-US" smtClean="0"/>
              <a:pPr/>
              <a:t>1</a:t>
            </a:fld>
            <a:endParaRPr lang="en-US" dirty="0"/>
          </a:p>
        </p:txBody>
      </p:sp>
    </p:spTree>
    <p:extLst>
      <p:ext uri="{BB962C8B-B14F-4D97-AF65-F5344CB8AC3E}">
        <p14:creationId xmlns:p14="http://schemas.microsoft.com/office/powerpoint/2010/main" val="972724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616F4-02BA-DD4E-AD71-0B9F44E231C1}" type="slidenum">
              <a:rPr lang="en-US" smtClean="0"/>
              <a:pPr/>
              <a:t>2</a:t>
            </a:fld>
            <a:endParaRPr lang="en-US" dirty="0"/>
          </a:p>
        </p:txBody>
      </p:sp>
    </p:spTree>
    <p:extLst>
      <p:ext uri="{BB962C8B-B14F-4D97-AF65-F5344CB8AC3E}">
        <p14:creationId xmlns:p14="http://schemas.microsoft.com/office/powerpoint/2010/main" val="253567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616F4-02BA-DD4E-AD71-0B9F44E231C1}" type="slidenum">
              <a:rPr lang="en-US" smtClean="0"/>
              <a:pPr/>
              <a:t>7</a:t>
            </a:fld>
            <a:endParaRPr lang="en-US" dirty="0"/>
          </a:p>
        </p:txBody>
      </p:sp>
    </p:spTree>
    <p:extLst>
      <p:ext uri="{BB962C8B-B14F-4D97-AF65-F5344CB8AC3E}">
        <p14:creationId xmlns:p14="http://schemas.microsoft.com/office/powerpoint/2010/main" val="2953191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C616F4-02BA-DD4E-AD71-0B9F44E231C1}" type="slidenum">
              <a:rPr lang="en-US" smtClean="0"/>
              <a:pPr/>
              <a:t>13</a:t>
            </a:fld>
            <a:endParaRPr lang="en-US" dirty="0"/>
          </a:p>
        </p:txBody>
      </p:sp>
    </p:spTree>
    <p:extLst>
      <p:ext uri="{BB962C8B-B14F-4D97-AF65-F5344CB8AC3E}">
        <p14:creationId xmlns:p14="http://schemas.microsoft.com/office/powerpoint/2010/main" val="2036192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C616F4-02BA-DD4E-AD71-0B9F44E231C1}" type="slidenum">
              <a:rPr lang="en-US" smtClean="0"/>
              <a:pPr/>
              <a:t>24</a:t>
            </a:fld>
            <a:endParaRPr lang="en-US" dirty="0"/>
          </a:p>
        </p:txBody>
      </p:sp>
    </p:spTree>
    <p:extLst>
      <p:ext uri="{BB962C8B-B14F-4D97-AF65-F5344CB8AC3E}">
        <p14:creationId xmlns:p14="http://schemas.microsoft.com/office/powerpoint/2010/main" val="530055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616F4-02BA-DD4E-AD71-0B9F44E231C1}" type="slidenum">
              <a:rPr kumimoji="0" 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255467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hyperlink" Target="mailto:nsunderland@prb.org" TargetMode="Externa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Header with Photo">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86E0F9E-AE40-F846-9CE9-AED59E7744B2}"/>
              </a:ext>
            </a:extLst>
          </p:cNvPr>
          <p:cNvSpPr>
            <a:spLocks noGrp="1"/>
          </p:cNvSpPr>
          <p:nvPr>
            <p:ph type="pic" sz="quarter" idx="10" hasCustomPrompt="1"/>
          </p:nvPr>
        </p:nvSpPr>
        <p:spPr>
          <a:xfrm>
            <a:off x="-20158" y="0"/>
            <a:ext cx="7579198" cy="6858000"/>
          </a:xfrm>
          <a:solidFill>
            <a:schemeClr val="bg2">
              <a:lumMod val="20000"/>
              <a:lumOff val="80000"/>
            </a:schemeClr>
          </a:solidFill>
        </p:spPr>
        <p:txBody>
          <a:bodyPr anchor="ctr">
            <a:normAutofit/>
          </a:bodyPr>
          <a:lstStyle>
            <a:lvl1pPr marL="0" indent="0" algn="ctr">
              <a:buNone/>
              <a:defRPr sz="1600" b="0" i="0">
                <a:solidFill>
                  <a:schemeClr val="tx1"/>
                </a:solidFill>
              </a:defRPr>
            </a:lvl1pPr>
          </a:lstStyle>
          <a:p>
            <a:r>
              <a:rPr lang="en-US" dirty="0"/>
              <a:t>CLICK ICON TO ADD PICTURE</a:t>
            </a:r>
          </a:p>
        </p:txBody>
      </p:sp>
      <p:sp>
        <p:nvSpPr>
          <p:cNvPr id="10" name="Rectangle 9">
            <a:extLst>
              <a:ext uri="{FF2B5EF4-FFF2-40B4-BE49-F238E27FC236}">
                <a16:creationId xmlns:a16="http://schemas.microsoft.com/office/drawing/2014/main" id="{1DE25459-199F-8A42-B2D7-68881B49985B}"/>
              </a:ext>
            </a:extLst>
          </p:cNvPr>
          <p:cNvSpPr/>
          <p:nvPr userDrawn="1"/>
        </p:nvSpPr>
        <p:spPr>
          <a:xfrm>
            <a:off x="7559040" y="0"/>
            <a:ext cx="4632960" cy="6858000"/>
          </a:xfrm>
          <a:prstGeom prst="rect">
            <a:avLst/>
          </a:prstGeom>
          <a:solidFill>
            <a:srgbClr val="D5FDFD">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0" i="0" dirty="0">
                <a:latin typeface="Calibri" panose="020F0502020204030204" pitchFamily="34" charset="0"/>
              </a:rPr>
              <a:t>t</a:t>
            </a:r>
          </a:p>
        </p:txBody>
      </p:sp>
      <p:sp>
        <p:nvSpPr>
          <p:cNvPr id="11" name="Rounded Rectangle 8">
            <a:extLst>
              <a:ext uri="{FF2B5EF4-FFF2-40B4-BE49-F238E27FC236}">
                <a16:creationId xmlns:a16="http://schemas.microsoft.com/office/drawing/2014/main" id="{D6E8AD20-D57E-E645-903B-FFA87C139AFF}"/>
              </a:ext>
            </a:extLst>
          </p:cNvPr>
          <p:cNvSpPr/>
          <p:nvPr userDrawn="1"/>
        </p:nvSpPr>
        <p:spPr>
          <a:xfrm>
            <a:off x="450376" y="443621"/>
            <a:ext cx="11734898" cy="5995765"/>
          </a:xfrm>
          <a:custGeom>
            <a:avLst/>
            <a:gdLst>
              <a:gd name="connsiteX0" fmla="*/ 0 w 12389861"/>
              <a:gd name="connsiteY0" fmla="*/ 417896 h 5984476"/>
              <a:gd name="connsiteX1" fmla="*/ 417896 w 12389861"/>
              <a:gd name="connsiteY1" fmla="*/ 0 h 5984476"/>
              <a:gd name="connsiteX2" fmla="*/ 11971965 w 12389861"/>
              <a:gd name="connsiteY2" fmla="*/ 0 h 5984476"/>
              <a:gd name="connsiteX3" fmla="*/ 12389861 w 12389861"/>
              <a:gd name="connsiteY3" fmla="*/ 417896 h 5984476"/>
              <a:gd name="connsiteX4" fmla="*/ 12389861 w 12389861"/>
              <a:gd name="connsiteY4" fmla="*/ 5566580 h 5984476"/>
              <a:gd name="connsiteX5" fmla="*/ 11971965 w 12389861"/>
              <a:gd name="connsiteY5" fmla="*/ 5984476 h 5984476"/>
              <a:gd name="connsiteX6" fmla="*/ 417896 w 12389861"/>
              <a:gd name="connsiteY6" fmla="*/ 5984476 h 5984476"/>
              <a:gd name="connsiteX7" fmla="*/ 0 w 12389861"/>
              <a:gd name="connsiteY7" fmla="*/ 5566580 h 5984476"/>
              <a:gd name="connsiteX8" fmla="*/ 0 w 12389861"/>
              <a:gd name="connsiteY8" fmla="*/ 417896 h 5984476"/>
              <a:gd name="connsiteX0" fmla="*/ 11971965 w 12389861"/>
              <a:gd name="connsiteY0" fmla="*/ 0 h 5984476"/>
              <a:gd name="connsiteX1" fmla="*/ 12389861 w 12389861"/>
              <a:gd name="connsiteY1" fmla="*/ 417896 h 5984476"/>
              <a:gd name="connsiteX2" fmla="*/ 12389861 w 12389861"/>
              <a:gd name="connsiteY2" fmla="*/ 5566580 h 5984476"/>
              <a:gd name="connsiteX3" fmla="*/ 11971965 w 12389861"/>
              <a:gd name="connsiteY3" fmla="*/ 5984476 h 5984476"/>
              <a:gd name="connsiteX4" fmla="*/ 417896 w 12389861"/>
              <a:gd name="connsiteY4" fmla="*/ 5984476 h 5984476"/>
              <a:gd name="connsiteX5" fmla="*/ 0 w 12389861"/>
              <a:gd name="connsiteY5" fmla="*/ 5566580 h 5984476"/>
              <a:gd name="connsiteX6" fmla="*/ 0 w 12389861"/>
              <a:gd name="connsiteY6" fmla="*/ 417896 h 5984476"/>
              <a:gd name="connsiteX7" fmla="*/ 417896 w 12389861"/>
              <a:gd name="connsiteY7" fmla="*/ 0 h 5984476"/>
              <a:gd name="connsiteX8" fmla="*/ 12063405 w 12389861"/>
              <a:gd name="connsiteY8" fmla="*/ 91440 h 5984476"/>
              <a:gd name="connsiteX0" fmla="*/ 11971965 w 12389861"/>
              <a:gd name="connsiteY0" fmla="*/ 10160 h 5994636"/>
              <a:gd name="connsiteX1" fmla="*/ 12389861 w 12389861"/>
              <a:gd name="connsiteY1" fmla="*/ 428056 h 5994636"/>
              <a:gd name="connsiteX2" fmla="*/ 12389861 w 12389861"/>
              <a:gd name="connsiteY2" fmla="*/ 5576740 h 5994636"/>
              <a:gd name="connsiteX3" fmla="*/ 11971965 w 12389861"/>
              <a:gd name="connsiteY3" fmla="*/ 5994636 h 5994636"/>
              <a:gd name="connsiteX4" fmla="*/ 417896 w 12389861"/>
              <a:gd name="connsiteY4" fmla="*/ 5994636 h 5994636"/>
              <a:gd name="connsiteX5" fmla="*/ 0 w 12389861"/>
              <a:gd name="connsiteY5" fmla="*/ 5576740 h 5994636"/>
              <a:gd name="connsiteX6" fmla="*/ 0 w 12389861"/>
              <a:gd name="connsiteY6" fmla="*/ 428056 h 5994636"/>
              <a:gd name="connsiteX7" fmla="*/ 417896 w 12389861"/>
              <a:gd name="connsiteY7" fmla="*/ 10160 h 5994636"/>
              <a:gd name="connsiteX8" fmla="*/ 11736027 w 12389861"/>
              <a:gd name="connsiteY8" fmla="*/ 0 h 5994636"/>
              <a:gd name="connsiteX0" fmla="*/ 11971965 w 12389861"/>
              <a:gd name="connsiteY0" fmla="*/ 0 h 5984476"/>
              <a:gd name="connsiteX1" fmla="*/ 12389861 w 12389861"/>
              <a:gd name="connsiteY1" fmla="*/ 417896 h 5984476"/>
              <a:gd name="connsiteX2" fmla="*/ 12389861 w 12389861"/>
              <a:gd name="connsiteY2" fmla="*/ 5566580 h 5984476"/>
              <a:gd name="connsiteX3" fmla="*/ 11971965 w 12389861"/>
              <a:gd name="connsiteY3" fmla="*/ 5984476 h 5984476"/>
              <a:gd name="connsiteX4" fmla="*/ 417896 w 12389861"/>
              <a:gd name="connsiteY4" fmla="*/ 5984476 h 5984476"/>
              <a:gd name="connsiteX5" fmla="*/ 0 w 12389861"/>
              <a:gd name="connsiteY5" fmla="*/ 5566580 h 5984476"/>
              <a:gd name="connsiteX6" fmla="*/ 0 w 12389861"/>
              <a:gd name="connsiteY6" fmla="*/ 417896 h 5984476"/>
              <a:gd name="connsiteX7" fmla="*/ 417896 w 12389861"/>
              <a:gd name="connsiteY7" fmla="*/ 0 h 5984476"/>
              <a:gd name="connsiteX8" fmla="*/ 11713449 w 12389861"/>
              <a:gd name="connsiteY8" fmla="*/ 1129 h 5984476"/>
              <a:gd name="connsiteX0" fmla="*/ 12389861 w 12389861"/>
              <a:gd name="connsiteY0" fmla="*/ 417896 h 5984476"/>
              <a:gd name="connsiteX1" fmla="*/ 12389861 w 12389861"/>
              <a:gd name="connsiteY1" fmla="*/ 5566580 h 5984476"/>
              <a:gd name="connsiteX2" fmla="*/ 11971965 w 12389861"/>
              <a:gd name="connsiteY2" fmla="*/ 5984476 h 5984476"/>
              <a:gd name="connsiteX3" fmla="*/ 417896 w 12389861"/>
              <a:gd name="connsiteY3" fmla="*/ 5984476 h 5984476"/>
              <a:gd name="connsiteX4" fmla="*/ 0 w 12389861"/>
              <a:gd name="connsiteY4" fmla="*/ 5566580 h 5984476"/>
              <a:gd name="connsiteX5" fmla="*/ 0 w 12389861"/>
              <a:gd name="connsiteY5" fmla="*/ 417896 h 5984476"/>
              <a:gd name="connsiteX6" fmla="*/ 417896 w 12389861"/>
              <a:gd name="connsiteY6" fmla="*/ 0 h 5984476"/>
              <a:gd name="connsiteX7" fmla="*/ 11713449 w 12389861"/>
              <a:gd name="connsiteY7" fmla="*/ 1129 h 5984476"/>
              <a:gd name="connsiteX0" fmla="*/ 12389861 w 12389861"/>
              <a:gd name="connsiteY0" fmla="*/ 5566580 h 5984476"/>
              <a:gd name="connsiteX1" fmla="*/ 11971965 w 12389861"/>
              <a:gd name="connsiteY1" fmla="*/ 5984476 h 5984476"/>
              <a:gd name="connsiteX2" fmla="*/ 417896 w 12389861"/>
              <a:gd name="connsiteY2" fmla="*/ 5984476 h 5984476"/>
              <a:gd name="connsiteX3" fmla="*/ 0 w 12389861"/>
              <a:gd name="connsiteY3" fmla="*/ 5566580 h 5984476"/>
              <a:gd name="connsiteX4" fmla="*/ 0 w 12389861"/>
              <a:gd name="connsiteY4" fmla="*/ 417896 h 5984476"/>
              <a:gd name="connsiteX5" fmla="*/ 417896 w 12389861"/>
              <a:gd name="connsiteY5" fmla="*/ 0 h 5984476"/>
              <a:gd name="connsiteX6" fmla="*/ 11713449 w 12389861"/>
              <a:gd name="connsiteY6" fmla="*/ 1129 h 5984476"/>
              <a:gd name="connsiteX0" fmla="*/ 11971965 w 11971965"/>
              <a:gd name="connsiteY0" fmla="*/ 5984476 h 5984476"/>
              <a:gd name="connsiteX1" fmla="*/ 417896 w 11971965"/>
              <a:gd name="connsiteY1" fmla="*/ 5984476 h 5984476"/>
              <a:gd name="connsiteX2" fmla="*/ 0 w 11971965"/>
              <a:gd name="connsiteY2" fmla="*/ 5566580 h 5984476"/>
              <a:gd name="connsiteX3" fmla="*/ 0 w 11971965"/>
              <a:gd name="connsiteY3" fmla="*/ 417896 h 5984476"/>
              <a:gd name="connsiteX4" fmla="*/ 417896 w 11971965"/>
              <a:gd name="connsiteY4" fmla="*/ 0 h 5984476"/>
              <a:gd name="connsiteX5" fmla="*/ 11713449 w 11971965"/>
              <a:gd name="connsiteY5" fmla="*/ 1129 h 5984476"/>
              <a:gd name="connsiteX0" fmla="*/ 11712320 w 11713449"/>
              <a:gd name="connsiteY0" fmla="*/ 5973187 h 5984476"/>
              <a:gd name="connsiteX1" fmla="*/ 417896 w 11713449"/>
              <a:gd name="connsiteY1" fmla="*/ 5984476 h 5984476"/>
              <a:gd name="connsiteX2" fmla="*/ 0 w 11713449"/>
              <a:gd name="connsiteY2" fmla="*/ 5566580 h 5984476"/>
              <a:gd name="connsiteX3" fmla="*/ 0 w 11713449"/>
              <a:gd name="connsiteY3" fmla="*/ 417896 h 5984476"/>
              <a:gd name="connsiteX4" fmla="*/ 417896 w 11713449"/>
              <a:gd name="connsiteY4" fmla="*/ 0 h 5984476"/>
              <a:gd name="connsiteX5" fmla="*/ 11713449 w 11713449"/>
              <a:gd name="connsiteY5" fmla="*/ 1129 h 5984476"/>
              <a:gd name="connsiteX0" fmla="*/ 11734898 w 11734898"/>
              <a:gd name="connsiteY0" fmla="*/ 5995765 h 5995765"/>
              <a:gd name="connsiteX1" fmla="*/ 417896 w 11734898"/>
              <a:gd name="connsiteY1" fmla="*/ 5984476 h 5995765"/>
              <a:gd name="connsiteX2" fmla="*/ 0 w 11734898"/>
              <a:gd name="connsiteY2" fmla="*/ 5566580 h 5995765"/>
              <a:gd name="connsiteX3" fmla="*/ 0 w 11734898"/>
              <a:gd name="connsiteY3" fmla="*/ 417896 h 5995765"/>
              <a:gd name="connsiteX4" fmla="*/ 417896 w 11734898"/>
              <a:gd name="connsiteY4" fmla="*/ 0 h 5995765"/>
              <a:gd name="connsiteX5" fmla="*/ 11713449 w 11734898"/>
              <a:gd name="connsiteY5" fmla="*/ 1129 h 5995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34898" h="5995765">
                <a:moveTo>
                  <a:pt x="11734898" y="5995765"/>
                </a:moveTo>
                <a:lnTo>
                  <a:pt x="417896" y="5984476"/>
                </a:lnTo>
                <a:cubicBezTo>
                  <a:pt x="187098" y="5984476"/>
                  <a:pt x="0" y="5797378"/>
                  <a:pt x="0" y="5566580"/>
                </a:cubicBezTo>
                <a:lnTo>
                  <a:pt x="0" y="417896"/>
                </a:lnTo>
                <a:cubicBezTo>
                  <a:pt x="0" y="187098"/>
                  <a:pt x="187098" y="0"/>
                  <a:pt x="417896" y="0"/>
                </a:cubicBezTo>
                <a:lnTo>
                  <a:pt x="11713449" y="1129"/>
                </a:lnTo>
              </a:path>
            </a:pathLst>
          </a:cu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Rounded Rectangle 11">
            <a:extLst>
              <a:ext uri="{FF2B5EF4-FFF2-40B4-BE49-F238E27FC236}">
                <a16:creationId xmlns:a16="http://schemas.microsoft.com/office/drawing/2014/main" id="{A9208CF1-27A8-0E42-9B26-8721B8AE5FE9}"/>
              </a:ext>
            </a:extLst>
          </p:cNvPr>
          <p:cNvSpPr/>
          <p:nvPr userDrawn="1"/>
        </p:nvSpPr>
        <p:spPr>
          <a:xfrm>
            <a:off x="246456" y="231980"/>
            <a:ext cx="744726"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7" name="Text Placeholder 6">
            <a:extLst>
              <a:ext uri="{FF2B5EF4-FFF2-40B4-BE49-F238E27FC236}">
                <a16:creationId xmlns:a16="http://schemas.microsoft.com/office/drawing/2014/main" id="{12542EFB-1FEF-C944-AE2F-2C67533D8241}"/>
              </a:ext>
            </a:extLst>
          </p:cNvPr>
          <p:cNvSpPr>
            <a:spLocks noGrp="1"/>
          </p:cNvSpPr>
          <p:nvPr>
            <p:ph type="body" sz="quarter" idx="11" hasCustomPrompt="1"/>
          </p:nvPr>
        </p:nvSpPr>
        <p:spPr>
          <a:xfrm>
            <a:off x="8022848" y="2384612"/>
            <a:ext cx="2617787" cy="610009"/>
          </a:xfrm>
        </p:spPr>
        <p:txBody>
          <a:bodyPr anchor="ctr" anchorCtr="0">
            <a:norm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SECTION NO.</a:t>
            </a:r>
          </a:p>
        </p:txBody>
      </p:sp>
      <p:sp>
        <p:nvSpPr>
          <p:cNvPr id="14" name="Text Placeholder 6">
            <a:extLst>
              <a:ext uri="{FF2B5EF4-FFF2-40B4-BE49-F238E27FC236}">
                <a16:creationId xmlns:a16="http://schemas.microsoft.com/office/drawing/2014/main" id="{600CA7F4-63A4-3D40-AA51-42ABF2E76743}"/>
              </a:ext>
            </a:extLst>
          </p:cNvPr>
          <p:cNvSpPr>
            <a:spLocks noGrp="1"/>
          </p:cNvSpPr>
          <p:nvPr>
            <p:ph type="body" sz="quarter" idx="12" hasCustomPrompt="1"/>
          </p:nvPr>
        </p:nvSpPr>
        <p:spPr>
          <a:xfrm>
            <a:off x="8022848" y="2976283"/>
            <a:ext cx="3469905" cy="2671482"/>
          </a:xfrm>
        </p:spPr>
        <p:txBody>
          <a:bodyPr tIns="182880" anchor="t" anchorCtr="0">
            <a:normAutofit/>
          </a:bodyPr>
          <a:lstStyle>
            <a:lvl1pPr marL="0" indent="0">
              <a:buNone/>
              <a:defRPr sz="3600" b="0" i="0" spc="100" baseline="0">
                <a:solidFill>
                  <a:schemeClr val="accent5">
                    <a:lumMod val="50000"/>
                  </a:schemeClr>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spTree>
    <p:extLst>
      <p:ext uri="{BB962C8B-B14F-4D97-AF65-F5344CB8AC3E}">
        <p14:creationId xmlns:p14="http://schemas.microsoft.com/office/powerpoint/2010/main" val="2352517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ub-Title, and Content_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11" name="Text Placeholder 10">
            <a:extLst>
              <a:ext uri="{FF2B5EF4-FFF2-40B4-BE49-F238E27FC236}">
                <a16:creationId xmlns:a16="http://schemas.microsoft.com/office/drawing/2014/main" id="{EAB75C3C-FF66-5549-81D8-A768630F26CB}"/>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8" name="Round Same Side Corner Rectangle 7">
            <a:extLst>
              <a:ext uri="{FF2B5EF4-FFF2-40B4-BE49-F238E27FC236}">
                <a16:creationId xmlns:a16="http://schemas.microsoft.com/office/drawing/2014/main" id="{0FC2C497-0801-0842-BA4C-1866E6177DCE}"/>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89099D5D-63FD-734F-9ECC-FC64014A3D55}"/>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Content Placeholder 2">
            <a:extLst>
              <a:ext uri="{FF2B5EF4-FFF2-40B4-BE49-F238E27FC236}">
                <a16:creationId xmlns:a16="http://schemas.microsoft.com/office/drawing/2014/main" id="{525622B2-45D6-3145-B7AD-DD4F1192A4A2}"/>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3085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uper Title, and Content_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a:xfrm>
            <a:off x="838200" y="73387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8" name="Round Same Side Corner Rectangle 7">
            <a:extLst>
              <a:ext uri="{FF2B5EF4-FFF2-40B4-BE49-F238E27FC236}">
                <a16:creationId xmlns:a16="http://schemas.microsoft.com/office/drawing/2014/main" id="{B1435647-CE2C-3441-A09D-D43066866D9F}"/>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360179B8-176C-7541-97EE-A4BB67EF5C13}"/>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Text Placeholder 10">
            <a:extLst>
              <a:ext uri="{FF2B5EF4-FFF2-40B4-BE49-F238E27FC236}">
                <a16:creationId xmlns:a16="http://schemas.microsoft.com/office/drawing/2014/main" id="{CF42A30A-22FD-C44B-96AF-0E5D67F0E34C}"/>
              </a:ext>
            </a:extLst>
          </p:cNvPr>
          <p:cNvSpPr>
            <a:spLocks noGrp="1"/>
          </p:cNvSpPr>
          <p:nvPr>
            <p:ph type="body" sz="quarter" idx="11" hasCustomPrompt="1"/>
          </p:nvPr>
        </p:nvSpPr>
        <p:spPr>
          <a:xfrm>
            <a:off x="838200" y="390292"/>
            <a:ext cx="10515600" cy="390525"/>
          </a:xfrm>
        </p:spPr>
        <p:txBody>
          <a:bodyPr anchor="ctr" anchorCtr="0">
            <a:noAutofit/>
          </a:bodyPr>
          <a:lstStyle>
            <a:lvl1pPr marL="0" indent="0">
              <a:buNone/>
              <a:defRPr sz="1800" b="1" i="0" spc="100" baseline="0">
                <a:solidFill>
                  <a:schemeClr val="accent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Content Placeholder 2">
            <a:extLst>
              <a:ext uri="{FF2B5EF4-FFF2-40B4-BE49-F238E27FC236}">
                <a16:creationId xmlns:a16="http://schemas.microsoft.com/office/drawing/2014/main" id="{531EDD7B-D310-8B43-9182-49376AFD1CA6}"/>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30009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ub-Title, Super Title, and Content_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12" name="Text Placeholder 10">
            <a:extLst>
              <a:ext uri="{FF2B5EF4-FFF2-40B4-BE49-F238E27FC236}">
                <a16:creationId xmlns:a16="http://schemas.microsoft.com/office/drawing/2014/main" id="{5DD4D977-84FD-3F44-9C48-93A247E41774}"/>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8" name="Round Same Side Corner Rectangle 7">
            <a:extLst>
              <a:ext uri="{FF2B5EF4-FFF2-40B4-BE49-F238E27FC236}">
                <a16:creationId xmlns:a16="http://schemas.microsoft.com/office/drawing/2014/main" id="{3C163F02-A313-CD40-A5AC-12A5FBDC98A9}"/>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431E7C66-A3C4-1A4B-94A4-2F57BD5B86EE}"/>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10" name="Text Placeholder 10">
            <a:extLst>
              <a:ext uri="{FF2B5EF4-FFF2-40B4-BE49-F238E27FC236}">
                <a16:creationId xmlns:a16="http://schemas.microsoft.com/office/drawing/2014/main" id="{DF32FD94-09AD-FD46-8EB9-E3D6B7F13F0E}"/>
              </a:ext>
            </a:extLst>
          </p:cNvPr>
          <p:cNvSpPr>
            <a:spLocks noGrp="1"/>
          </p:cNvSpPr>
          <p:nvPr>
            <p:ph type="body" sz="quarter" idx="11" hasCustomPrompt="1"/>
          </p:nvPr>
        </p:nvSpPr>
        <p:spPr>
          <a:xfrm>
            <a:off x="838200" y="390292"/>
            <a:ext cx="10515600" cy="390525"/>
          </a:xfrm>
        </p:spPr>
        <p:txBody>
          <a:bodyPr anchor="ctr" anchorCtr="0">
            <a:noAutofit/>
          </a:bodyPr>
          <a:lstStyle>
            <a:lvl1pPr marL="0" indent="0">
              <a:buNone/>
              <a:defRPr sz="1800" b="1" i="0" spc="100" baseline="0">
                <a:solidFill>
                  <a:schemeClr val="accent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1" name="Content Placeholder 2">
            <a:extLst>
              <a:ext uri="{FF2B5EF4-FFF2-40B4-BE49-F238E27FC236}">
                <a16:creationId xmlns:a16="http://schemas.microsoft.com/office/drawing/2014/main" id="{A6DDB00C-738D-B846-94E2-E6B031F32C95}"/>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067148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_0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7" name="Round Same Side Corner Rectangle 6">
            <a:extLst>
              <a:ext uri="{FF2B5EF4-FFF2-40B4-BE49-F238E27FC236}">
                <a16:creationId xmlns:a16="http://schemas.microsoft.com/office/drawing/2014/main" id="{BF767EBE-5689-124F-A4CF-0993C423DD4A}"/>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6" name="Slide Number Placeholder 5">
            <a:extLst>
              <a:ext uri="{FF2B5EF4-FFF2-40B4-BE49-F238E27FC236}">
                <a16:creationId xmlns:a16="http://schemas.microsoft.com/office/drawing/2014/main" id="{22275DE9-14DC-6645-AFE0-E4883938478B}"/>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Content Placeholder 2">
            <a:extLst>
              <a:ext uri="{FF2B5EF4-FFF2-40B4-BE49-F238E27FC236}">
                <a16:creationId xmlns:a16="http://schemas.microsoft.com/office/drawing/2014/main" id="{F807997D-7BAE-5649-98F1-32368523D60A}"/>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78274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 Title, and Content_0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1" name="Text Placeholder 10">
            <a:extLst>
              <a:ext uri="{FF2B5EF4-FFF2-40B4-BE49-F238E27FC236}">
                <a16:creationId xmlns:a16="http://schemas.microsoft.com/office/drawing/2014/main" id="{EAB75C3C-FF66-5549-81D8-A768630F26CB}"/>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3"/>
                </a:solidFill>
                <a:latin typeface="Calibri" panose="020F0502020204030204" pitchFamily="34" charset="0"/>
                <a:ea typeface="Roboto Condensed" panose="02000000000000000000" pitchFamily="2" charset="0"/>
              </a:defRPr>
            </a:lvl1pPr>
          </a:lstStyle>
          <a:p>
            <a:pPr lvl="0"/>
            <a:r>
              <a:rPr lang="en-US" dirty="0"/>
              <a:t>Sub-title</a:t>
            </a:r>
          </a:p>
        </p:txBody>
      </p:sp>
      <p:sp>
        <p:nvSpPr>
          <p:cNvPr id="7" name="Round Same Side Corner Rectangle 6">
            <a:extLst>
              <a:ext uri="{FF2B5EF4-FFF2-40B4-BE49-F238E27FC236}">
                <a16:creationId xmlns:a16="http://schemas.microsoft.com/office/drawing/2014/main" id="{FB743E9B-9A54-004B-836C-8CBF36E34B49}"/>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CC91BC44-B54E-B14E-A589-1751469E2D59}"/>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Content Placeholder 2">
            <a:extLst>
              <a:ext uri="{FF2B5EF4-FFF2-40B4-BE49-F238E27FC236}">
                <a16:creationId xmlns:a16="http://schemas.microsoft.com/office/drawing/2014/main" id="{19E55944-2668-0B47-AB72-B8814A95D593}"/>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157082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uper Title, and Content_0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a:xfrm>
            <a:off x="838200" y="73387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7" name="Round Same Side Corner Rectangle 6">
            <a:extLst>
              <a:ext uri="{FF2B5EF4-FFF2-40B4-BE49-F238E27FC236}">
                <a16:creationId xmlns:a16="http://schemas.microsoft.com/office/drawing/2014/main" id="{85DBA217-5D71-2745-8AC6-7E476844DAF9}"/>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43B3C7AF-3CF1-0F49-AD0B-6F18F8F0B233}"/>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Text Placeholder 10">
            <a:extLst>
              <a:ext uri="{FF2B5EF4-FFF2-40B4-BE49-F238E27FC236}">
                <a16:creationId xmlns:a16="http://schemas.microsoft.com/office/drawing/2014/main" id="{7DD7A6DD-FEBA-6949-8212-F4D672D8C3D9}"/>
              </a:ext>
            </a:extLst>
          </p:cNvPr>
          <p:cNvSpPr>
            <a:spLocks noGrp="1"/>
          </p:cNvSpPr>
          <p:nvPr>
            <p:ph type="body" sz="quarter" idx="11" hasCustomPrompt="1"/>
          </p:nvPr>
        </p:nvSpPr>
        <p:spPr>
          <a:xfrm>
            <a:off x="838200" y="390292"/>
            <a:ext cx="10515600" cy="390525"/>
          </a:xfrm>
        </p:spPr>
        <p:txBody>
          <a:bodyPr anchor="ctr" anchorCtr="0">
            <a:noAutofit/>
          </a:bodyPr>
          <a:lstStyle>
            <a:lvl1pPr marL="0" indent="0">
              <a:buNone/>
              <a:defRPr sz="1800" b="1" i="0" spc="100" baseline="0">
                <a:solidFill>
                  <a:schemeClr val="accent3"/>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Content Placeholder 2">
            <a:extLst>
              <a:ext uri="{FF2B5EF4-FFF2-40B4-BE49-F238E27FC236}">
                <a16:creationId xmlns:a16="http://schemas.microsoft.com/office/drawing/2014/main" id="{1B0E29FC-520A-CB4E-A5E5-3C3F7DBF52A1}"/>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832786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ub-Title, Super Title, and Content_0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2" name="Text Placeholder 10">
            <a:extLst>
              <a:ext uri="{FF2B5EF4-FFF2-40B4-BE49-F238E27FC236}">
                <a16:creationId xmlns:a16="http://schemas.microsoft.com/office/drawing/2014/main" id="{E9C0CC71-8D56-894E-B4D8-70AD96B4891C}"/>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3"/>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Round Same Side Corner Rectangle 8">
            <a:extLst>
              <a:ext uri="{FF2B5EF4-FFF2-40B4-BE49-F238E27FC236}">
                <a16:creationId xmlns:a16="http://schemas.microsoft.com/office/drawing/2014/main" id="{17D89485-0639-0649-B591-E2E603671ED3}"/>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Slide Number Placeholder 5">
            <a:extLst>
              <a:ext uri="{FF2B5EF4-FFF2-40B4-BE49-F238E27FC236}">
                <a16:creationId xmlns:a16="http://schemas.microsoft.com/office/drawing/2014/main" id="{8FE0C809-0A8D-3F41-A2D8-B05008AF96CA}"/>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Text Placeholder 10">
            <a:extLst>
              <a:ext uri="{FF2B5EF4-FFF2-40B4-BE49-F238E27FC236}">
                <a16:creationId xmlns:a16="http://schemas.microsoft.com/office/drawing/2014/main" id="{D0062470-AB32-8946-A4D4-B1A86B0B3E22}"/>
              </a:ext>
            </a:extLst>
          </p:cNvPr>
          <p:cNvSpPr>
            <a:spLocks noGrp="1"/>
          </p:cNvSpPr>
          <p:nvPr>
            <p:ph type="body" sz="quarter" idx="11" hasCustomPrompt="1"/>
          </p:nvPr>
        </p:nvSpPr>
        <p:spPr>
          <a:xfrm>
            <a:off x="838200" y="390292"/>
            <a:ext cx="10515600" cy="390525"/>
          </a:xfrm>
        </p:spPr>
        <p:txBody>
          <a:bodyPr anchor="ctr" anchorCtr="0">
            <a:noAutofit/>
          </a:bodyPr>
          <a:lstStyle>
            <a:lvl1pPr marL="0" indent="0">
              <a:buNone/>
              <a:defRPr sz="1800" b="1" i="0" spc="100" baseline="0">
                <a:solidFill>
                  <a:schemeClr val="accent3"/>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3" name="Content Placeholder 2">
            <a:extLst>
              <a:ext uri="{FF2B5EF4-FFF2-40B4-BE49-F238E27FC236}">
                <a16:creationId xmlns:a16="http://schemas.microsoft.com/office/drawing/2014/main" id="{85E25353-1612-734B-B49B-FEF03E03CE3C}"/>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396487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op Photo,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298018"/>
            <a:ext cx="10456333" cy="109008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8" name="Round Same Side Corner Rectangle 7">
            <a:extLst>
              <a:ext uri="{FF2B5EF4-FFF2-40B4-BE49-F238E27FC236}">
                <a16:creationId xmlns:a16="http://schemas.microsoft.com/office/drawing/2014/main" id="{B3DABDC0-7A93-9444-B2A8-9C353DDEB3AE}"/>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Picture Placeholder 4">
            <a:extLst>
              <a:ext uri="{FF2B5EF4-FFF2-40B4-BE49-F238E27FC236}">
                <a16:creationId xmlns:a16="http://schemas.microsoft.com/office/drawing/2014/main" id="{DB441752-3FBE-AF4E-88BE-2147D0109695}"/>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indent="0">
              <a:buNone/>
              <a:defRPr sz="1600" b="0" i="0">
                <a:solidFill>
                  <a:schemeClr val="tx1"/>
                </a:solidFill>
              </a:defRPr>
            </a:lvl1pPr>
          </a:lstStyle>
          <a:p>
            <a:r>
              <a:rPr lang="en-US" dirty="0"/>
              <a:t>CLICK ICON TO ADD PICTURE</a:t>
            </a:r>
          </a:p>
        </p:txBody>
      </p:sp>
      <p:sp>
        <p:nvSpPr>
          <p:cNvPr id="7" name="Content Placeholder 2">
            <a:extLst>
              <a:ext uri="{FF2B5EF4-FFF2-40B4-BE49-F238E27FC236}">
                <a16:creationId xmlns:a16="http://schemas.microsoft.com/office/drawing/2014/main" id="{B5A67D68-42BB-D34E-875C-460709D486EB}"/>
              </a:ext>
            </a:extLst>
          </p:cNvPr>
          <p:cNvSpPr>
            <a:spLocks noGrp="1"/>
          </p:cNvSpPr>
          <p:nvPr>
            <p:ph sz="half" idx="1"/>
          </p:nvPr>
        </p:nvSpPr>
        <p:spPr>
          <a:xfrm>
            <a:off x="838200"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0" name="Content Placeholder 2">
            <a:extLst>
              <a:ext uri="{FF2B5EF4-FFF2-40B4-BE49-F238E27FC236}">
                <a16:creationId xmlns:a16="http://schemas.microsoft.com/office/drawing/2014/main" id="{66593A2B-AB80-A847-BB90-A8C0788031D6}"/>
              </a:ext>
            </a:extLst>
          </p:cNvPr>
          <p:cNvSpPr>
            <a:spLocks noGrp="1"/>
          </p:cNvSpPr>
          <p:nvPr>
            <p:ph sz="half" idx="12"/>
          </p:nvPr>
        </p:nvSpPr>
        <p:spPr>
          <a:xfrm>
            <a:off x="6206066"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8254378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op Photo, Title, Sub-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298018"/>
            <a:ext cx="10456333" cy="109008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8" name="Text Placeholder 10">
            <a:extLst>
              <a:ext uri="{FF2B5EF4-FFF2-40B4-BE49-F238E27FC236}">
                <a16:creationId xmlns:a16="http://schemas.microsoft.com/office/drawing/2014/main" id="{43B668D0-AAAB-0345-82F3-3ED553755883}"/>
              </a:ext>
            </a:extLst>
          </p:cNvPr>
          <p:cNvSpPr>
            <a:spLocks noGrp="1"/>
          </p:cNvSpPr>
          <p:nvPr>
            <p:ph type="body" sz="quarter" idx="12" hasCustomPrompt="1"/>
          </p:nvPr>
        </p:nvSpPr>
        <p:spPr>
          <a:xfrm>
            <a:off x="838200" y="3997576"/>
            <a:ext cx="10515600" cy="390525"/>
          </a:xfrm>
        </p:spPr>
        <p:txBody>
          <a:bodyPr>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Round Same Side Corner Rectangle 8">
            <a:extLst>
              <a:ext uri="{FF2B5EF4-FFF2-40B4-BE49-F238E27FC236}">
                <a16:creationId xmlns:a16="http://schemas.microsoft.com/office/drawing/2014/main" id="{987469B0-46EE-9D4E-8903-2F96F1CAEC6F}"/>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Picture Placeholder 4">
            <a:extLst>
              <a:ext uri="{FF2B5EF4-FFF2-40B4-BE49-F238E27FC236}">
                <a16:creationId xmlns:a16="http://schemas.microsoft.com/office/drawing/2014/main" id="{AF1B1CF0-DB0A-7749-986D-D2F85E0300AE}"/>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indent="0">
              <a:buNone/>
              <a:defRPr sz="1600" b="0" i="0">
                <a:solidFill>
                  <a:schemeClr val="tx1"/>
                </a:solidFill>
              </a:defRPr>
            </a:lvl1pPr>
          </a:lstStyle>
          <a:p>
            <a:r>
              <a:rPr lang="en-US" dirty="0"/>
              <a:t>CLICK ICON TO ADD PICTURE</a:t>
            </a:r>
          </a:p>
        </p:txBody>
      </p:sp>
      <p:sp>
        <p:nvSpPr>
          <p:cNvPr id="11" name="Content Placeholder 2">
            <a:extLst>
              <a:ext uri="{FF2B5EF4-FFF2-40B4-BE49-F238E27FC236}">
                <a16:creationId xmlns:a16="http://schemas.microsoft.com/office/drawing/2014/main" id="{9D83B450-88DD-DF4A-8C04-3253AF6BD8C3}"/>
              </a:ext>
            </a:extLst>
          </p:cNvPr>
          <p:cNvSpPr>
            <a:spLocks noGrp="1"/>
          </p:cNvSpPr>
          <p:nvPr>
            <p:ph sz="half" idx="1"/>
          </p:nvPr>
        </p:nvSpPr>
        <p:spPr>
          <a:xfrm>
            <a:off x="838200"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2" name="Content Placeholder 2">
            <a:extLst>
              <a:ext uri="{FF2B5EF4-FFF2-40B4-BE49-F238E27FC236}">
                <a16:creationId xmlns:a16="http://schemas.microsoft.com/office/drawing/2014/main" id="{C8752397-4910-5C4C-BB90-B368ADE5912E}"/>
              </a:ext>
            </a:extLst>
          </p:cNvPr>
          <p:cNvSpPr>
            <a:spLocks noGrp="1"/>
          </p:cNvSpPr>
          <p:nvPr>
            <p:ph sz="half" idx="13"/>
          </p:nvPr>
        </p:nvSpPr>
        <p:spPr>
          <a:xfrm>
            <a:off x="6206066"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580168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op Photo, Title, Super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429000"/>
            <a:ext cx="10456333" cy="959101"/>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4" name="Picture Placeholder 4">
            <a:extLst>
              <a:ext uri="{FF2B5EF4-FFF2-40B4-BE49-F238E27FC236}">
                <a16:creationId xmlns:a16="http://schemas.microsoft.com/office/drawing/2014/main" id="{A79EE160-A2F0-7D42-9D25-C1AFD08CBD8B}"/>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indent="0">
              <a:buNone/>
              <a:defRPr sz="1600" b="0" i="0">
                <a:solidFill>
                  <a:schemeClr val="tx1"/>
                </a:solidFill>
              </a:defRPr>
            </a:lvl1pPr>
          </a:lstStyle>
          <a:p>
            <a:r>
              <a:rPr lang="en-US" dirty="0"/>
              <a:t>CLICK ICON TO ADD PICTURE</a:t>
            </a:r>
          </a:p>
        </p:txBody>
      </p:sp>
      <p:sp>
        <p:nvSpPr>
          <p:cNvPr id="10" name="Round Same Side Corner Rectangle 9">
            <a:extLst>
              <a:ext uri="{FF2B5EF4-FFF2-40B4-BE49-F238E27FC236}">
                <a16:creationId xmlns:a16="http://schemas.microsoft.com/office/drawing/2014/main" id="{944C1CC9-49DC-1848-AAD4-8275822DB094}"/>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10">
            <a:extLst>
              <a:ext uri="{FF2B5EF4-FFF2-40B4-BE49-F238E27FC236}">
                <a16:creationId xmlns:a16="http://schemas.microsoft.com/office/drawing/2014/main" id="{EDA365BC-1BB6-5947-9327-01A4B458DF7C}"/>
              </a:ext>
            </a:extLst>
          </p:cNvPr>
          <p:cNvSpPr>
            <a:spLocks noGrp="1"/>
          </p:cNvSpPr>
          <p:nvPr>
            <p:ph type="body" sz="quarter" idx="12" hasCustomPrompt="1"/>
          </p:nvPr>
        </p:nvSpPr>
        <p:spPr>
          <a:xfrm>
            <a:off x="838200" y="3184649"/>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1" name="Content Placeholder 2">
            <a:extLst>
              <a:ext uri="{FF2B5EF4-FFF2-40B4-BE49-F238E27FC236}">
                <a16:creationId xmlns:a16="http://schemas.microsoft.com/office/drawing/2014/main" id="{5AC9BE84-F087-6E41-ACAF-E61741C91919}"/>
              </a:ext>
            </a:extLst>
          </p:cNvPr>
          <p:cNvSpPr>
            <a:spLocks noGrp="1"/>
          </p:cNvSpPr>
          <p:nvPr>
            <p:ph sz="half" idx="1"/>
          </p:nvPr>
        </p:nvSpPr>
        <p:spPr>
          <a:xfrm>
            <a:off x="838200"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2" name="Content Placeholder 2">
            <a:extLst>
              <a:ext uri="{FF2B5EF4-FFF2-40B4-BE49-F238E27FC236}">
                <a16:creationId xmlns:a16="http://schemas.microsoft.com/office/drawing/2014/main" id="{D60F91EA-E4B5-654E-8E04-B90CA0BDD4C9}"/>
              </a:ext>
            </a:extLst>
          </p:cNvPr>
          <p:cNvSpPr>
            <a:spLocks noGrp="1"/>
          </p:cNvSpPr>
          <p:nvPr>
            <p:ph sz="half" idx="13"/>
          </p:nvPr>
        </p:nvSpPr>
        <p:spPr>
          <a:xfrm>
            <a:off x="6206066"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996780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out Photo">
    <p:bg>
      <p:bgPr>
        <a:solidFill>
          <a:srgbClr val="D5FDFD">
            <a:alpha val="50000"/>
          </a:srgbClr>
        </a:solidFill>
        <a:effectLst/>
      </p:bgPr>
    </p:bg>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EAD8E9C7-283F-CC4E-829F-DA7921A82C7C}"/>
              </a:ext>
            </a:extLst>
          </p:cNvPr>
          <p:cNvSpPr/>
          <p:nvPr userDrawn="1"/>
        </p:nvSpPr>
        <p:spPr>
          <a:xfrm>
            <a:off x="532005" y="607276"/>
            <a:ext cx="3498573" cy="5367528"/>
          </a:xfrm>
          <a:prstGeom prst="roundRect">
            <a:avLst>
              <a:gd name="adj" fmla="val 8568"/>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cxnSp>
        <p:nvCxnSpPr>
          <p:cNvPr id="8" name="Straight Connector 7">
            <a:extLst>
              <a:ext uri="{FF2B5EF4-FFF2-40B4-BE49-F238E27FC236}">
                <a16:creationId xmlns:a16="http://schemas.microsoft.com/office/drawing/2014/main" id="{83F61E2B-66D5-8149-A3EE-069F0FD7BDA9}"/>
              </a:ext>
            </a:extLst>
          </p:cNvPr>
          <p:cNvCxnSpPr/>
          <p:nvPr userDrawn="1"/>
        </p:nvCxnSpPr>
        <p:spPr>
          <a:xfrm>
            <a:off x="965532" y="4783546"/>
            <a:ext cx="6165251" cy="0"/>
          </a:xfrm>
          <a:prstGeom prst="line">
            <a:avLst/>
          </a:prstGeom>
          <a:ln w="508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91776AF6-AF96-624F-A29B-B0C267321DF2}"/>
              </a:ext>
            </a:extLst>
          </p:cNvPr>
          <p:cNvSpPr/>
          <p:nvPr userDrawn="1"/>
        </p:nvSpPr>
        <p:spPr>
          <a:xfrm>
            <a:off x="246456" y="231980"/>
            <a:ext cx="744726"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1" name="Text Placeholder 10">
            <a:extLst>
              <a:ext uri="{FF2B5EF4-FFF2-40B4-BE49-F238E27FC236}">
                <a16:creationId xmlns:a16="http://schemas.microsoft.com/office/drawing/2014/main" id="{D76381AC-24EF-6C48-AA18-7E11BCC83455}"/>
              </a:ext>
            </a:extLst>
          </p:cNvPr>
          <p:cNvSpPr>
            <a:spLocks noGrp="1"/>
          </p:cNvSpPr>
          <p:nvPr>
            <p:ph type="body" sz="quarter" idx="10" hasCustomPrompt="1"/>
          </p:nvPr>
        </p:nvSpPr>
        <p:spPr>
          <a:xfrm>
            <a:off x="965200" y="2312988"/>
            <a:ext cx="9272588" cy="2330450"/>
          </a:xfrm>
        </p:spPr>
        <p:txBody>
          <a:bodyPr anchor="b" anchorCtr="0">
            <a:normAutofit/>
          </a:bodyPr>
          <a:lstStyle>
            <a:lvl1pPr marL="0" indent="0">
              <a:buNone/>
              <a:defRPr sz="3600" b="0" i="0" spc="100" baseline="0">
                <a:solidFill>
                  <a:schemeClr val="accent5">
                    <a:lumMod val="50000"/>
                  </a:schemeClr>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sp>
        <p:nvSpPr>
          <p:cNvPr id="13" name="Text Placeholder 12">
            <a:extLst>
              <a:ext uri="{FF2B5EF4-FFF2-40B4-BE49-F238E27FC236}">
                <a16:creationId xmlns:a16="http://schemas.microsoft.com/office/drawing/2014/main" id="{3AB3210F-D2E9-EB47-AE0E-7E7F600DF568}"/>
              </a:ext>
            </a:extLst>
          </p:cNvPr>
          <p:cNvSpPr>
            <a:spLocks noGrp="1"/>
          </p:cNvSpPr>
          <p:nvPr>
            <p:ph type="body" sz="quarter" idx="11" hasCustomPrompt="1"/>
          </p:nvPr>
        </p:nvSpPr>
        <p:spPr>
          <a:xfrm>
            <a:off x="991182" y="3147431"/>
            <a:ext cx="2423459" cy="521208"/>
          </a:xfrm>
        </p:spPr>
        <p:txBody>
          <a:bodyPr anchor="ctr" anchorCtr="0">
            <a:norm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SECTION NO.</a:t>
            </a:r>
          </a:p>
        </p:txBody>
      </p:sp>
    </p:spTree>
    <p:extLst>
      <p:ext uri="{BB962C8B-B14F-4D97-AF65-F5344CB8AC3E}">
        <p14:creationId xmlns:p14="http://schemas.microsoft.com/office/powerpoint/2010/main" val="2216007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op Photo, Title, Sub-Title, Super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429000"/>
            <a:ext cx="10456333" cy="959101"/>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0" name="Text Placeholder 10">
            <a:extLst>
              <a:ext uri="{FF2B5EF4-FFF2-40B4-BE49-F238E27FC236}">
                <a16:creationId xmlns:a16="http://schemas.microsoft.com/office/drawing/2014/main" id="{0C1ED0D0-82D4-9A46-99B9-7812471E199E}"/>
              </a:ext>
            </a:extLst>
          </p:cNvPr>
          <p:cNvSpPr>
            <a:spLocks noGrp="1"/>
          </p:cNvSpPr>
          <p:nvPr>
            <p:ph type="body" sz="quarter" idx="13" hasCustomPrompt="1"/>
          </p:nvPr>
        </p:nvSpPr>
        <p:spPr>
          <a:xfrm>
            <a:off x="838200" y="4137273"/>
            <a:ext cx="10515600" cy="250828"/>
          </a:xfrm>
        </p:spPr>
        <p:txBody>
          <a:bodyPr anchor="ctr" anchorCtr="0">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1" name="Round Same Side Corner Rectangle 10">
            <a:extLst>
              <a:ext uri="{FF2B5EF4-FFF2-40B4-BE49-F238E27FC236}">
                <a16:creationId xmlns:a16="http://schemas.microsoft.com/office/drawing/2014/main" id="{57E2DA2B-E449-ED42-A6E3-8B7EC9D14DD6}"/>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Picture Placeholder 4">
            <a:extLst>
              <a:ext uri="{FF2B5EF4-FFF2-40B4-BE49-F238E27FC236}">
                <a16:creationId xmlns:a16="http://schemas.microsoft.com/office/drawing/2014/main" id="{8536D145-E143-5841-B45C-0EA5CEA24E90}"/>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indent="0">
              <a:buNone/>
              <a:defRPr sz="1600" b="0" i="0">
                <a:solidFill>
                  <a:schemeClr val="tx1"/>
                </a:solidFill>
              </a:defRPr>
            </a:lvl1pPr>
          </a:lstStyle>
          <a:p>
            <a:r>
              <a:rPr lang="en-US" dirty="0"/>
              <a:t>CLICK ICON TO ADD PICTURE</a:t>
            </a:r>
          </a:p>
        </p:txBody>
      </p:sp>
      <p:sp>
        <p:nvSpPr>
          <p:cNvPr id="15" name="Text Placeholder 10">
            <a:extLst>
              <a:ext uri="{FF2B5EF4-FFF2-40B4-BE49-F238E27FC236}">
                <a16:creationId xmlns:a16="http://schemas.microsoft.com/office/drawing/2014/main" id="{86F24CB8-547E-D542-BE26-4649ACE89FFF}"/>
              </a:ext>
            </a:extLst>
          </p:cNvPr>
          <p:cNvSpPr>
            <a:spLocks noGrp="1"/>
          </p:cNvSpPr>
          <p:nvPr>
            <p:ph type="body" sz="quarter" idx="12" hasCustomPrompt="1"/>
          </p:nvPr>
        </p:nvSpPr>
        <p:spPr>
          <a:xfrm>
            <a:off x="838200" y="3184649"/>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6" name="Content Placeholder 2">
            <a:extLst>
              <a:ext uri="{FF2B5EF4-FFF2-40B4-BE49-F238E27FC236}">
                <a16:creationId xmlns:a16="http://schemas.microsoft.com/office/drawing/2014/main" id="{9D19BF7C-B742-F141-9982-61A88CDC9567}"/>
              </a:ext>
            </a:extLst>
          </p:cNvPr>
          <p:cNvSpPr>
            <a:spLocks noGrp="1"/>
          </p:cNvSpPr>
          <p:nvPr>
            <p:ph sz="half" idx="1"/>
          </p:nvPr>
        </p:nvSpPr>
        <p:spPr>
          <a:xfrm>
            <a:off x="838200"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7" name="Content Placeholder 2">
            <a:extLst>
              <a:ext uri="{FF2B5EF4-FFF2-40B4-BE49-F238E27FC236}">
                <a16:creationId xmlns:a16="http://schemas.microsoft.com/office/drawing/2014/main" id="{D749B167-2E1B-6347-8154-5C0697074EE7}"/>
              </a:ext>
            </a:extLst>
          </p:cNvPr>
          <p:cNvSpPr>
            <a:spLocks noGrp="1"/>
          </p:cNvSpPr>
          <p:nvPr>
            <p:ph sz="half" idx="14"/>
          </p:nvPr>
        </p:nvSpPr>
        <p:spPr>
          <a:xfrm>
            <a:off x="6206066"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40136619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2" name="Slide Number Placeholder 5">
            <a:extLst>
              <a:ext uri="{FF2B5EF4-FFF2-40B4-BE49-F238E27FC236}">
                <a16:creationId xmlns:a16="http://schemas.microsoft.com/office/drawing/2014/main" id="{5B37AF51-45BF-FB4A-94A8-D34798B7A2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Round Same Side Corner Rectangle 6">
            <a:extLst>
              <a:ext uri="{FF2B5EF4-FFF2-40B4-BE49-F238E27FC236}">
                <a16:creationId xmlns:a16="http://schemas.microsoft.com/office/drawing/2014/main" id="{66B02650-D1BB-BD42-A11D-08FB05B57D58}"/>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Content Placeholder 2">
            <a:extLst>
              <a:ext uri="{FF2B5EF4-FFF2-40B4-BE49-F238E27FC236}">
                <a16:creationId xmlns:a16="http://schemas.microsoft.com/office/drawing/2014/main" id="{880124BB-B10B-534E-A284-6D1124ECD456}"/>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9" name="Content Placeholder 2">
            <a:extLst>
              <a:ext uri="{FF2B5EF4-FFF2-40B4-BE49-F238E27FC236}">
                <a16:creationId xmlns:a16="http://schemas.microsoft.com/office/drawing/2014/main" id="{1FC46C3A-3102-054B-AC10-CD28626273B7}"/>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890936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ub-Title, and 2 Content">
    <p:spTree>
      <p:nvGrpSpPr>
        <p:cNvPr id="1" name=""/>
        <p:cNvGrpSpPr/>
        <p:nvPr/>
      </p:nvGrpSpPr>
      <p:grpSpPr>
        <a:xfrm>
          <a:off x="0" y="0"/>
          <a:ext cx="0" cy="0"/>
          <a:chOff x="0" y="0"/>
          <a:chExt cx="0" cy="0"/>
        </a:xfrm>
      </p:grpSpPr>
      <p:sp>
        <p:nvSpPr>
          <p:cNvPr id="12" name="Slide Number Placeholder 5">
            <a:extLst>
              <a:ext uri="{FF2B5EF4-FFF2-40B4-BE49-F238E27FC236}">
                <a16:creationId xmlns:a16="http://schemas.microsoft.com/office/drawing/2014/main" id="{5B37AF51-45BF-FB4A-94A8-D34798B7A2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Round Same Side Corner Rectangle 6">
            <a:extLst>
              <a:ext uri="{FF2B5EF4-FFF2-40B4-BE49-F238E27FC236}">
                <a16:creationId xmlns:a16="http://schemas.microsoft.com/office/drawing/2014/main" id="{66B02650-D1BB-BD42-A11D-08FB05B57D58}"/>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itle 1">
            <a:extLst>
              <a:ext uri="{FF2B5EF4-FFF2-40B4-BE49-F238E27FC236}">
                <a16:creationId xmlns:a16="http://schemas.microsoft.com/office/drawing/2014/main" id="{B0879E8E-257F-A145-BB98-16C35F6D3C29}"/>
              </a:ext>
            </a:extLst>
          </p:cNvPr>
          <p:cNvSpPr>
            <a:spLocks noGrp="1"/>
          </p:cNvSpPr>
          <p:nvPr>
            <p:ph type="title"/>
          </p:nvPr>
        </p:nvSpPr>
        <p:spPr>
          <a:xfrm>
            <a:off x="838200" y="365125"/>
            <a:ext cx="10515600" cy="132556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9" name="Text Placeholder 10">
            <a:extLst>
              <a:ext uri="{FF2B5EF4-FFF2-40B4-BE49-F238E27FC236}">
                <a16:creationId xmlns:a16="http://schemas.microsoft.com/office/drawing/2014/main" id="{7552952F-B6FE-354B-9851-16419FD776E8}"/>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4" name="Content Placeholder 2">
            <a:extLst>
              <a:ext uri="{FF2B5EF4-FFF2-40B4-BE49-F238E27FC236}">
                <a16:creationId xmlns:a16="http://schemas.microsoft.com/office/drawing/2014/main" id="{6FA9101C-A663-A14C-BAC2-B8B558BE7338}"/>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5" name="Content Placeholder 2">
            <a:extLst>
              <a:ext uri="{FF2B5EF4-FFF2-40B4-BE49-F238E27FC236}">
                <a16:creationId xmlns:a16="http://schemas.microsoft.com/office/drawing/2014/main" id="{B522F6D7-FC50-AF47-8EAD-654AC47A33BF}"/>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4088204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uper Title, and 2 Conten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7B6CE4C-7E12-7043-B151-35BACB7DE1D1}"/>
              </a:ext>
            </a:extLst>
          </p:cNvPr>
          <p:cNvSpPr>
            <a:spLocks noGrp="1"/>
          </p:cNvSpPr>
          <p:nvPr>
            <p:ph type="title"/>
          </p:nvPr>
        </p:nvSpPr>
        <p:spPr>
          <a:xfrm>
            <a:off x="838200" y="73387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14" name="Slide Number Placeholder 5">
            <a:extLst>
              <a:ext uri="{FF2B5EF4-FFF2-40B4-BE49-F238E27FC236}">
                <a16:creationId xmlns:a16="http://schemas.microsoft.com/office/drawing/2014/main" id="{11143B65-125A-8C4A-A6B1-DD30165708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8090EBA7-31F7-7B40-98F1-5229B8FDB8E6}"/>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Text Placeholder 10">
            <a:extLst>
              <a:ext uri="{FF2B5EF4-FFF2-40B4-BE49-F238E27FC236}">
                <a16:creationId xmlns:a16="http://schemas.microsoft.com/office/drawing/2014/main" id="{80E12708-FB01-7445-9900-F4FE2D57F45B}"/>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5" name="Content Placeholder 2">
            <a:extLst>
              <a:ext uri="{FF2B5EF4-FFF2-40B4-BE49-F238E27FC236}">
                <a16:creationId xmlns:a16="http://schemas.microsoft.com/office/drawing/2014/main" id="{7A89D586-1534-B142-B382-4C9CD1C965F4}"/>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6" name="Content Placeholder 2">
            <a:extLst>
              <a:ext uri="{FF2B5EF4-FFF2-40B4-BE49-F238E27FC236}">
                <a16:creationId xmlns:a16="http://schemas.microsoft.com/office/drawing/2014/main" id="{69A180C3-30E5-1C44-ABF0-93944BCE367E}"/>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1966020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ub-Title, Super Title, and 2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AA11CB-F285-4647-B131-8B62F672CE78}"/>
              </a:ext>
            </a:extLst>
          </p:cNvPr>
          <p:cNvSpPr>
            <a:spLocks noGrp="1"/>
          </p:cNvSpPr>
          <p:nvPr>
            <p:ph type="title"/>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2" name="Text Placeholder 10">
            <a:extLst>
              <a:ext uri="{FF2B5EF4-FFF2-40B4-BE49-F238E27FC236}">
                <a16:creationId xmlns:a16="http://schemas.microsoft.com/office/drawing/2014/main" id="{DDF6F677-2EA0-1C41-A3D6-5DABF8B1430F}"/>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4" name="Slide Number Placeholder 5">
            <a:extLst>
              <a:ext uri="{FF2B5EF4-FFF2-40B4-BE49-F238E27FC236}">
                <a16:creationId xmlns:a16="http://schemas.microsoft.com/office/drawing/2014/main" id="{4B89AE54-3132-B048-AFE0-763BFECA94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1D31AD88-0BC9-E945-B66C-D42FEA6AE57C}"/>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6" name="Text Placeholder 10">
            <a:extLst>
              <a:ext uri="{FF2B5EF4-FFF2-40B4-BE49-F238E27FC236}">
                <a16:creationId xmlns:a16="http://schemas.microsoft.com/office/drawing/2014/main" id="{6CE3492C-E7A5-544D-93A9-6642F3BD9841}"/>
              </a:ext>
            </a:extLst>
          </p:cNvPr>
          <p:cNvSpPr>
            <a:spLocks noGrp="1"/>
          </p:cNvSpPr>
          <p:nvPr>
            <p:ph type="body" sz="quarter" idx="13"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7" name="Content Placeholder 2">
            <a:extLst>
              <a:ext uri="{FF2B5EF4-FFF2-40B4-BE49-F238E27FC236}">
                <a16:creationId xmlns:a16="http://schemas.microsoft.com/office/drawing/2014/main" id="{F18640C3-7AC3-A042-A8D3-CEE5E99E8F1E}"/>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8" name="Content Placeholder 2">
            <a:extLst>
              <a:ext uri="{FF2B5EF4-FFF2-40B4-BE49-F238E27FC236}">
                <a16:creationId xmlns:a16="http://schemas.microsoft.com/office/drawing/2014/main" id="{CB3FEF88-29B4-5945-9F4A-15359C8EC073}"/>
              </a:ext>
            </a:extLst>
          </p:cNvPr>
          <p:cNvSpPr>
            <a:spLocks noGrp="1"/>
          </p:cNvSpPr>
          <p:nvPr>
            <p:ph sz="half" idx="14"/>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2481409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ondary_Title and 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11" name="Slide Number Placeholder 5">
            <a:extLst>
              <a:ext uri="{FF2B5EF4-FFF2-40B4-BE49-F238E27FC236}">
                <a16:creationId xmlns:a16="http://schemas.microsoft.com/office/drawing/2014/main" id="{88C8DDFE-166E-8646-8A5B-C37C0E5699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Round Same Side Corner Rectangle 7">
            <a:extLst>
              <a:ext uri="{FF2B5EF4-FFF2-40B4-BE49-F238E27FC236}">
                <a16:creationId xmlns:a16="http://schemas.microsoft.com/office/drawing/2014/main" id="{61080A4B-84A9-6946-95DF-A11276EEDA88}"/>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7" name="Content Placeholder 2">
            <a:extLst>
              <a:ext uri="{FF2B5EF4-FFF2-40B4-BE49-F238E27FC236}">
                <a16:creationId xmlns:a16="http://schemas.microsoft.com/office/drawing/2014/main" id="{271594DF-7A00-414C-BE6C-19F5314A173C}"/>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9" name="Content Placeholder 2">
            <a:extLst>
              <a:ext uri="{FF2B5EF4-FFF2-40B4-BE49-F238E27FC236}">
                <a16:creationId xmlns:a16="http://schemas.microsoft.com/office/drawing/2014/main" id="{90DBB247-2B1A-BE47-899E-6A9A297DC80B}"/>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0993663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ondary_Title, Sub-Title, and 2 Content">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88C8DDFE-166E-8646-8A5B-C37C0E5699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Round Same Side Corner Rectangle 7">
            <a:extLst>
              <a:ext uri="{FF2B5EF4-FFF2-40B4-BE49-F238E27FC236}">
                <a16:creationId xmlns:a16="http://schemas.microsoft.com/office/drawing/2014/main" id="{61080A4B-84A9-6946-95DF-A11276EEDA88}"/>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7" name="Title 1">
            <a:extLst>
              <a:ext uri="{FF2B5EF4-FFF2-40B4-BE49-F238E27FC236}">
                <a16:creationId xmlns:a16="http://schemas.microsoft.com/office/drawing/2014/main" id="{59116E48-5282-FD48-9CB8-7C78346EC543}"/>
              </a:ext>
            </a:extLst>
          </p:cNvPr>
          <p:cNvSpPr>
            <a:spLocks noGrp="1"/>
          </p:cNvSpPr>
          <p:nvPr>
            <p:ph type="title" hasCustomPrompt="1"/>
          </p:nvPr>
        </p:nvSpPr>
        <p:spPr>
          <a:xfrm>
            <a:off x="838200" y="365125"/>
            <a:ext cx="10515600" cy="132556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9" name="Text Placeholder 10">
            <a:extLst>
              <a:ext uri="{FF2B5EF4-FFF2-40B4-BE49-F238E27FC236}">
                <a16:creationId xmlns:a16="http://schemas.microsoft.com/office/drawing/2014/main" id="{1EFC4F0B-A772-3F4F-AB6A-908599D9FB8C}"/>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2" name="Content Placeholder 2">
            <a:extLst>
              <a:ext uri="{FF2B5EF4-FFF2-40B4-BE49-F238E27FC236}">
                <a16:creationId xmlns:a16="http://schemas.microsoft.com/office/drawing/2014/main" id="{DE4244FE-5876-5748-B11B-C8F56E2C50F1}"/>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3" name="Content Placeholder 2">
            <a:extLst>
              <a:ext uri="{FF2B5EF4-FFF2-40B4-BE49-F238E27FC236}">
                <a16:creationId xmlns:a16="http://schemas.microsoft.com/office/drawing/2014/main" id="{51794934-9D7D-844B-9772-A2C17ABC91A4}"/>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6922527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ondary_Title, Super Title, and 2 Conten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7B6CE4C-7E12-7043-B151-35BACB7DE1D1}"/>
              </a:ext>
            </a:extLst>
          </p:cNvPr>
          <p:cNvSpPr>
            <a:spLocks noGrp="1"/>
          </p:cNvSpPr>
          <p:nvPr>
            <p:ph type="title" hasCustomPrompt="1"/>
          </p:nvPr>
        </p:nvSpPr>
        <p:spPr>
          <a:xfrm>
            <a:off x="838200" y="73387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12" name="Slide Number Placeholder 5">
            <a:extLst>
              <a:ext uri="{FF2B5EF4-FFF2-40B4-BE49-F238E27FC236}">
                <a16:creationId xmlns:a16="http://schemas.microsoft.com/office/drawing/2014/main" id="{125BCC07-C78E-0944-A337-D011A522CF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Round Same Side Corner Rectangle 7">
            <a:extLst>
              <a:ext uri="{FF2B5EF4-FFF2-40B4-BE49-F238E27FC236}">
                <a16:creationId xmlns:a16="http://schemas.microsoft.com/office/drawing/2014/main" id="{DD156F2B-C76C-D943-BC42-85047A140344}"/>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1" name="Text Placeholder 10">
            <a:extLst>
              <a:ext uri="{FF2B5EF4-FFF2-40B4-BE49-F238E27FC236}">
                <a16:creationId xmlns:a16="http://schemas.microsoft.com/office/drawing/2014/main" id="{48A1821A-0A58-F141-ADB4-B1C317DE6814}"/>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4" name="Content Placeholder 2">
            <a:extLst>
              <a:ext uri="{FF2B5EF4-FFF2-40B4-BE49-F238E27FC236}">
                <a16:creationId xmlns:a16="http://schemas.microsoft.com/office/drawing/2014/main" id="{E6130FC2-963D-AB44-9E22-A5F204BA56AE}"/>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5" name="Content Placeholder 2">
            <a:extLst>
              <a:ext uri="{FF2B5EF4-FFF2-40B4-BE49-F238E27FC236}">
                <a16:creationId xmlns:a16="http://schemas.microsoft.com/office/drawing/2014/main" id="{0FFC419F-1FE9-6248-B7C2-B71528B55668}"/>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40283665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ondary_Title, Sub-Title, Super Title, and 2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AA11CB-F285-4647-B131-8B62F672CE78}"/>
              </a:ext>
            </a:extLst>
          </p:cNvPr>
          <p:cNvSpPr>
            <a:spLocks noGrp="1"/>
          </p:cNvSpPr>
          <p:nvPr>
            <p:ph type="title" hasCustomPrompt="1"/>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12" name="Text Placeholder 10">
            <a:extLst>
              <a:ext uri="{FF2B5EF4-FFF2-40B4-BE49-F238E27FC236}">
                <a16:creationId xmlns:a16="http://schemas.microsoft.com/office/drawing/2014/main" id="{DDF6F677-2EA0-1C41-A3D6-5DABF8B1430F}"/>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4" name="Slide Number Placeholder 5">
            <a:extLst>
              <a:ext uri="{FF2B5EF4-FFF2-40B4-BE49-F238E27FC236}">
                <a16:creationId xmlns:a16="http://schemas.microsoft.com/office/drawing/2014/main" id="{6B9929B9-9B75-7743-9436-882865C919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Round Same Side Corner Rectangle 7">
            <a:extLst>
              <a:ext uri="{FF2B5EF4-FFF2-40B4-BE49-F238E27FC236}">
                <a16:creationId xmlns:a16="http://schemas.microsoft.com/office/drawing/2014/main" id="{3B55FFC5-6577-774C-AE3E-0FF445A01ECC}"/>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Text Placeholder 10">
            <a:extLst>
              <a:ext uri="{FF2B5EF4-FFF2-40B4-BE49-F238E27FC236}">
                <a16:creationId xmlns:a16="http://schemas.microsoft.com/office/drawing/2014/main" id="{248B0D8E-DCDE-924E-BA2E-B8FEE1835069}"/>
              </a:ext>
            </a:extLst>
          </p:cNvPr>
          <p:cNvSpPr>
            <a:spLocks noGrp="1"/>
          </p:cNvSpPr>
          <p:nvPr>
            <p:ph type="body" sz="quarter" idx="13" hasCustomPrompt="1"/>
          </p:nvPr>
        </p:nvSpPr>
        <p:spPr>
          <a:xfrm>
            <a:off x="838200" y="390292"/>
            <a:ext cx="10515600" cy="390525"/>
          </a:xfrm>
        </p:spPr>
        <p:txBody>
          <a:bodyPr anchor="ctr" anchorCtr="0">
            <a:noAutofit/>
          </a:bodyPr>
          <a:lstStyle>
            <a:lvl1pPr marL="0" indent="0">
              <a:buNone/>
              <a:defRPr sz="1800" b="1" i="0" spc="100" baseline="0">
                <a:solidFill>
                  <a:schemeClr val="accent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6" name="Content Placeholder 2">
            <a:extLst>
              <a:ext uri="{FF2B5EF4-FFF2-40B4-BE49-F238E27FC236}">
                <a16:creationId xmlns:a16="http://schemas.microsoft.com/office/drawing/2014/main" id="{1C69DE2F-16B7-7947-B52F-0B25DE1E92F3}"/>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7" name="Content Placeholder 2">
            <a:extLst>
              <a:ext uri="{FF2B5EF4-FFF2-40B4-BE49-F238E27FC236}">
                <a16:creationId xmlns:a16="http://schemas.microsoft.com/office/drawing/2014/main" id="{44320EE9-38F3-4A40-B12F-F59B8421F8AF}"/>
              </a:ext>
            </a:extLst>
          </p:cNvPr>
          <p:cNvSpPr>
            <a:spLocks noGrp="1"/>
          </p:cNvSpPr>
          <p:nvPr>
            <p:ph sz="half" idx="14"/>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2299333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rtiary_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1" name="Slide Number Placeholder 5">
            <a:extLst>
              <a:ext uri="{FF2B5EF4-FFF2-40B4-BE49-F238E27FC236}">
                <a16:creationId xmlns:a16="http://schemas.microsoft.com/office/drawing/2014/main" id="{FD8CB73A-7FBC-F949-BE54-2D0FF31100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Round Same Side Corner Rectangle 6">
            <a:extLst>
              <a:ext uri="{FF2B5EF4-FFF2-40B4-BE49-F238E27FC236}">
                <a16:creationId xmlns:a16="http://schemas.microsoft.com/office/drawing/2014/main" id="{00885428-F399-9244-B3C4-77491F6F1968}"/>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Content Placeholder 2">
            <a:extLst>
              <a:ext uri="{FF2B5EF4-FFF2-40B4-BE49-F238E27FC236}">
                <a16:creationId xmlns:a16="http://schemas.microsoft.com/office/drawing/2014/main" id="{3B31BF8F-94D0-984A-8350-146F6659BA3D}"/>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9" name="Content Placeholder 2">
            <a:extLst>
              <a:ext uri="{FF2B5EF4-FFF2-40B4-BE49-F238E27FC236}">
                <a16:creationId xmlns:a16="http://schemas.microsoft.com/office/drawing/2014/main" id="{3B5FB826-37E1-6146-8042-421D8590AB86}"/>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620535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ondary Section Header without Photo">
    <p:bg>
      <p:bgPr>
        <a:solidFill>
          <a:schemeClr val="bg2">
            <a:lumMod val="20000"/>
            <a:lumOff val="80000"/>
            <a:alpha val="50000"/>
          </a:schemeClr>
        </a:solidFill>
        <a:effectLst/>
      </p:bgPr>
    </p:bg>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EAD8E9C7-283F-CC4E-829F-DA7921A82C7C}"/>
              </a:ext>
            </a:extLst>
          </p:cNvPr>
          <p:cNvSpPr/>
          <p:nvPr userDrawn="1"/>
        </p:nvSpPr>
        <p:spPr>
          <a:xfrm>
            <a:off x="532005" y="607276"/>
            <a:ext cx="3498573" cy="5367528"/>
          </a:xfrm>
          <a:prstGeom prst="roundRect">
            <a:avLst>
              <a:gd name="adj" fmla="val 8568"/>
            </a:avLst>
          </a:prstGeom>
          <a:solidFill>
            <a:schemeClr val="bg2">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Rounded Rectangle 8">
            <a:extLst>
              <a:ext uri="{FF2B5EF4-FFF2-40B4-BE49-F238E27FC236}">
                <a16:creationId xmlns:a16="http://schemas.microsoft.com/office/drawing/2014/main" id="{91776AF6-AF96-624F-A29B-B0C267321DF2}"/>
              </a:ext>
            </a:extLst>
          </p:cNvPr>
          <p:cNvSpPr/>
          <p:nvPr userDrawn="1"/>
        </p:nvSpPr>
        <p:spPr>
          <a:xfrm>
            <a:off x="246456" y="231980"/>
            <a:ext cx="744726"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1" name="Text Placeholder 10">
            <a:extLst>
              <a:ext uri="{FF2B5EF4-FFF2-40B4-BE49-F238E27FC236}">
                <a16:creationId xmlns:a16="http://schemas.microsoft.com/office/drawing/2014/main" id="{D76381AC-24EF-6C48-AA18-7E11BCC83455}"/>
              </a:ext>
            </a:extLst>
          </p:cNvPr>
          <p:cNvSpPr>
            <a:spLocks noGrp="1"/>
          </p:cNvSpPr>
          <p:nvPr>
            <p:ph type="body" sz="quarter" idx="10" hasCustomPrompt="1"/>
          </p:nvPr>
        </p:nvSpPr>
        <p:spPr>
          <a:xfrm>
            <a:off x="965200" y="2312988"/>
            <a:ext cx="9272588" cy="2330450"/>
          </a:xfrm>
        </p:spPr>
        <p:txBody>
          <a:bodyPr anchor="b" anchorCtr="0">
            <a:normAutofit/>
          </a:bodyPr>
          <a:lstStyle>
            <a:lvl1pPr marL="0" indent="0">
              <a:buNone/>
              <a:defRPr sz="3600" b="0" i="0" spc="100" baseline="0">
                <a:solidFill>
                  <a:schemeClr val="bg2">
                    <a:lumMod val="75000"/>
                  </a:schemeClr>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sp>
        <p:nvSpPr>
          <p:cNvPr id="13" name="Text Placeholder 12">
            <a:extLst>
              <a:ext uri="{FF2B5EF4-FFF2-40B4-BE49-F238E27FC236}">
                <a16:creationId xmlns:a16="http://schemas.microsoft.com/office/drawing/2014/main" id="{3AB3210F-D2E9-EB47-AE0E-7E7F600DF568}"/>
              </a:ext>
            </a:extLst>
          </p:cNvPr>
          <p:cNvSpPr>
            <a:spLocks noGrp="1"/>
          </p:cNvSpPr>
          <p:nvPr>
            <p:ph type="body" sz="quarter" idx="11" hasCustomPrompt="1"/>
          </p:nvPr>
        </p:nvSpPr>
        <p:spPr>
          <a:xfrm>
            <a:off x="965200" y="1791780"/>
            <a:ext cx="2423459" cy="521208"/>
          </a:xfrm>
        </p:spPr>
        <p:txBody>
          <a:bodyPr anchor="ctr" anchorCtr="0">
            <a:normAutofit/>
          </a:bodyPr>
          <a:lstStyle>
            <a:lvl1pPr marL="0" indent="0">
              <a:buNone/>
              <a:defRPr sz="1800" b="1" i="0" spc="100" baseline="0">
                <a:solidFill>
                  <a:schemeClr val="bg2">
                    <a:lumMod val="75000"/>
                  </a:schemeClr>
                </a:solidFill>
                <a:latin typeface="Calibri" panose="020F0502020204030204" pitchFamily="34" charset="0"/>
                <a:ea typeface="Roboto Condensed" panose="02000000000000000000" pitchFamily="2" charset="0"/>
              </a:defRPr>
            </a:lvl1pPr>
          </a:lstStyle>
          <a:p>
            <a:pPr lvl="0"/>
            <a:r>
              <a:rPr lang="en-US" dirty="0"/>
              <a:t>SECTION NO.</a:t>
            </a:r>
          </a:p>
        </p:txBody>
      </p:sp>
      <p:cxnSp>
        <p:nvCxnSpPr>
          <p:cNvPr id="12" name="Straight Connector 11">
            <a:extLst>
              <a:ext uri="{FF2B5EF4-FFF2-40B4-BE49-F238E27FC236}">
                <a16:creationId xmlns:a16="http://schemas.microsoft.com/office/drawing/2014/main" id="{1C74E63B-AFAC-694C-9405-D38719B4C664}"/>
              </a:ext>
            </a:extLst>
          </p:cNvPr>
          <p:cNvCxnSpPr/>
          <p:nvPr userDrawn="1"/>
        </p:nvCxnSpPr>
        <p:spPr>
          <a:xfrm>
            <a:off x="965532" y="4783546"/>
            <a:ext cx="6165251" cy="0"/>
          </a:xfrm>
          <a:prstGeom prst="line">
            <a:avLst/>
          </a:prstGeom>
          <a:ln w="508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6368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rtiary_Title, Sub-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1" name="Slide Number Placeholder 5">
            <a:extLst>
              <a:ext uri="{FF2B5EF4-FFF2-40B4-BE49-F238E27FC236}">
                <a16:creationId xmlns:a16="http://schemas.microsoft.com/office/drawing/2014/main" id="{FD8CB73A-7FBC-F949-BE54-2D0FF31100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Round Same Side Corner Rectangle 6">
            <a:extLst>
              <a:ext uri="{FF2B5EF4-FFF2-40B4-BE49-F238E27FC236}">
                <a16:creationId xmlns:a16="http://schemas.microsoft.com/office/drawing/2014/main" id="{00885428-F399-9244-B3C4-77491F6F1968}"/>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10">
            <a:extLst>
              <a:ext uri="{FF2B5EF4-FFF2-40B4-BE49-F238E27FC236}">
                <a16:creationId xmlns:a16="http://schemas.microsoft.com/office/drawing/2014/main" id="{1832B420-E9DC-4840-ACE7-93F490867AED}"/>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3"/>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Content Placeholder 2">
            <a:extLst>
              <a:ext uri="{FF2B5EF4-FFF2-40B4-BE49-F238E27FC236}">
                <a16:creationId xmlns:a16="http://schemas.microsoft.com/office/drawing/2014/main" id="{AE787299-6509-B940-98DB-C7EFBEEF8107}"/>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2" name="Content Placeholder 2">
            <a:extLst>
              <a:ext uri="{FF2B5EF4-FFF2-40B4-BE49-F238E27FC236}">
                <a16:creationId xmlns:a16="http://schemas.microsoft.com/office/drawing/2014/main" id="{C39DF293-2A8F-5245-ADFE-BA307EF55AC9}"/>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1224778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rtiary_Title, Super Title, and 2 Conten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7B6CE4C-7E12-7043-B151-35BACB7DE1D1}"/>
              </a:ext>
            </a:extLst>
          </p:cNvPr>
          <p:cNvSpPr>
            <a:spLocks noGrp="1"/>
          </p:cNvSpPr>
          <p:nvPr>
            <p:ph type="title" hasCustomPrompt="1"/>
          </p:nvPr>
        </p:nvSpPr>
        <p:spPr>
          <a:xfrm>
            <a:off x="838200" y="73387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2" name="Slide Number Placeholder 5">
            <a:extLst>
              <a:ext uri="{FF2B5EF4-FFF2-40B4-BE49-F238E27FC236}">
                <a16:creationId xmlns:a16="http://schemas.microsoft.com/office/drawing/2014/main" id="{367A64C9-2472-4E40-860F-E7DFB2E708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EFA31207-3B4E-AB45-9931-98F4951BB5C2}"/>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10">
            <a:extLst>
              <a:ext uri="{FF2B5EF4-FFF2-40B4-BE49-F238E27FC236}">
                <a16:creationId xmlns:a16="http://schemas.microsoft.com/office/drawing/2014/main" id="{BD770781-215D-2E49-BA47-84E6FE5E49AD}"/>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3"/>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4" name="Content Placeholder 2">
            <a:extLst>
              <a:ext uri="{FF2B5EF4-FFF2-40B4-BE49-F238E27FC236}">
                <a16:creationId xmlns:a16="http://schemas.microsoft.com/office/drawing/2014/main" id="{465A0221-0661-534F-AFF8-C69171B7DF3F}"/>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5" name="Content Placeholder 2">
            <a:extLst>
              <a:ext uri="{FF2B5EF4-FFF2-40B4-BE49-F238E27FC236}">
                <a16:creationId xmlns:a16="http://schemas.microsoft.com/office/drawing/2014/main" id="{2DE690DA-15E4-204D-93E3-25406EF19B2F}"/>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0336469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rtiary_Title, Sub-Title, Super Title, and 2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AA11CB-F285-4647-B131-8B62F672CE78}"/>
              </a:ext>
            </a:extLst>
          </p:cNvPr>
          <p:cNvSpPr>
            <a:spLocks noGrp="1"/>
          </p:cNvSpPr>
          <p:nvPr>
            <p:ph type="title" hasCustomPrompt="1"/>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2" name="Text Placeholder 10">
            <a:extLst>
              <a:ext uri="{FF2B5EF4-FFF2-40B4-BE49-F238E27FC236}">
                <a16:creationId xmlns:a16="http://schemas.microsoft.com/office/drawing/2014/main" id="{DDF6F677-2EA0-1C41-A3D6-5DABF8B1430F}"/>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3"/>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4" name="Slide Number Placeholder 5">
            <a:extLst>
              <a:ext uri="{FF2B5EF4-FFF2-40B4-BE49-F238E27FC236}">
                <a16:creationId xmlns:a16="http://schemas.microsoft.com/office/drawing/2014/main" id="{C757A55F-9065-784B-8546-02F2C2152F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635FF7D1-CB8E-BE49-BEBB-F789B5EB73CA}"/>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6" name="Text Placeholder 10">
            <a:extLst>
              <a:ext uri="{FF2B5EF4-FFF2-40B4-BE49-F238E27FC236}">
                <a16:creationId xmlns:a16="http://schemas.microsoft.com/office/drawing/2014/main" id="{F74127AC-8939-2F46-89EB-326CFB7D0A99}"/>
              </a:ext>
            </a:extLst>
          </p:cNvPr>
          <p:cNvSpPr>
            <a:spLocks noGrp="1"/>
          </p:cNvSpPr>
          <p:nvPr>
            <p:ph type="body" sz="quarter" idx="13" hasCustomPrompt="1"/>
          </p:nvPr>
        </p:nvSpPr>
        <p:spPr>
          <a:xfrm>
            <a:off x="838200" y="390292"/>
            <a:ext cx="10515600" cy="390525"/>
          </a:xfrm>
        </p:spPr>
        <p:txBody>
          <a:bodyPr anchor="ctr" anchorCtr="0">
            <a:noAutofit/>
          </a:bodyPr>
          <a:lstStyle>
            <a:lvl1pPr marL="0" indent="0">
              <a:buNone/>
              <a:defRPr sz="1800" b="1" i="0" spc="100" baseline="0">
                <a:solidFill>
                  <a:schemeClr val="accent3"/>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7" name="Content Placeholder 2">
            <a:extLst>
              <a:ext uri="{FF2B5EF4-FFF2-40B4-BE49-F238E27FC236}">
                <a16:creationId xmlns:a16="http://schemas.microsoft.com/office/drawing/2014/main" id="{2FFCB26B-1C03-9A4F-9CFB-33CDDBEAE8C8}"/>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8" name="Content Placeholder 2">
            <a:extLst>
              <a:ext uri="{FF2B5EF4-FFF2-40B4-BE49-F238E27FC236}">
                <a16:creationId xmlns:a16="http://schemas.microsoft.com/office/drawing/2014/main" id="{CD0EE1D0-47A4-564C-B702-EE1A4820094F}"/>
              </a:ext>
            </a:extLst>
          </p:cNvPr>
          <p:cNvSpPr>
            <a:spLocks noGrp="1"/>
          </p:cNvSpPr>
          <p:nvPr>
            <p:ph sz="half" idx="14"/>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7382260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ection Titile, and 2 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7" name="Text Placeholder 10">
            <a:extLst>
              <a:ext uri="{FF2B5EF4-FFF2-40B4-BE49-F238E27FC236}">
                <a16:creationId xmlns:a16="http://schemas.microsoft.com/office/drawing/2014/main" id="{4F228657-9773-AC47-A5B7-991E644192EF}"/>
              </a:ext>
            </a:extLst>
          </p:cNvPr>
          <p:cNvSpPr>
            <a:spLocks noGrp="1"/>
          </p:cNvSpPr>
          <p:nvPr>
            <p:ph type="body" sz="quarter" idx="10" hasCustomPrompt="1"/>
          </p:nvPr>
        </p:nvSpPr>
        <p:spPr>
          <a:xfrm>
            <a:off x="83820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1" name="Text Placeholder 10">
            <a:extLst>
              <a:ext uri="{FF2B5EF4-FFF2-40B4-BE49-F238E27FC236}">
                <a16:creationId xmlns:a16="http://schemas.microsoft.com/office/drawing/2014/main" id="{F38A2426-FBE1-794E-8D8B-B809A1E93016}"/>
              </a:ext>
            </a:extLst>
          </p:cNvPr>
          <p:cNvSpPr>
            <a:spLocks noGrp="1"/>
          </p:cNvSpPr>
          <p:nvPr>
            <p:ph type="body" sz="quarter" idx="12" hasCustomPrompt="1"/>
          </p:nvPr>
        </p:nvSpPr>
        <p:spPr>
          <a:xfrm>
            <a:off x="622935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2" name="Slide Number Placeholder 5">
            <a:extLst>
              <a:ext uri="{FF2B5EF4-FFF2-40B4-BE49-F238E27FC236}">
                <a16:creationId xmlns:a16="http://schemas.microsoft.com/office/drawing/2014/main" id="{679F132F-8815-9244-AFB6-10147192ED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6724EABD-1ADE-FD42-B656-1A38B94C84DA}"/>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Content Placeholder 2">
            <a:extLst>
              <a:ext uri="{FF2B5EF4-FFF2-40B4-BE49-F238E27FC236}">
                <a16:creationId xmlns:a16="http://schemas.microsoft.com/office/drawing/2014/main" id="{FD042FFE-E990-4947-BAB4-2C9BCC3F3383}"/>
              </a:ext>
            </a:extLst>
          </p:cNvPr>
          <p:cNvSpPr>
            <a:spLocks noGrp="1"/>
          </p:cNvSpPr>
          <p:nvPr>
            <p:ph sz="half" idx="13"/>
          </p:nvPr>
        </p:nvSpPr>
        <p:spPr>
          <a:xfrm>
            <a:off x="838200" y="2608976"/>
            <a:ext cx="5124450" cy="3883899"/>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4" name="Content Placeholder 2">
            <a:extLst>
              <a:ext uri="{FF2B5EF4-FFF2-40B4-BE49-F238E27FC236}">
                <a16:creationId xmlns:a16="http://schemas.microsoft.com/office/drawing/2014/main" id="{9B89E5FD-7AE3-744E-B53A-1C1A8790EF5E}"/>
              </a:ext>
            </a:extLst>
          </p:cNvPr>
          <p:cNvSpPr>
            <a:spLocks noGrp="1"/>
          </p:cNvSpPr>
          <p:nvPr>
            <p:ph sz="half" idx="14"/>
          </p:nvPr>
        </p:nvSpPr>
        <p:spPr>
          <a:xfrm>
            <a:off x="6206066" y="2608976"/>
            <a:ext cx="5124450" cy="3883899"/>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0791624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uper Title, Section Titles, and 2 Content">
    <p:spTree>
      <p:nvGrpSpPr>
        <p:cNvPr id="1" name=""/>
        <p:cNvGrpSpPr/>
        <p:nvPr/>
      </p:nvGrpSpPr>
      <p:grpSpPr>
        <a:xfrm>
          <a:off x="0" y="0"/>
          <a:ext cx="0" cy="0"/>
          <a:chOff x="0" y="0"/>
          <a:chExt cx="0" cy="0"/>
        </a:xfrm>
      </p:grpSpPr>
      <p:sp>
        <p:nvSpPr>
          <p:cNvPr id="7" name="Text Placeholder 10">
            <a:extLst>
              <a:ext uri="{FF2B5EF4-FFF2-40B4-BE49-F238E27FC236}">
                <a16:creationId xmlns:a16="http://schemas.microsoft.com/office/drawing/2014/main" id="{4F228657-9773-AC47-A5B7-991E644192EF}"/>
              </a:ext>
            </a:extLst>
          </p:cNvPr>
          <p:cNvSpPr>
            <a:spLocks noGrp="1"/>
          </p:cNvSpPr>
          <p:nvPr>
            <p:ph type="body" sz="quarter" idx="10" hasCustomPrompt="1"/>
          </p:nvPr>
        </p:nvSpPr>
        <p:spPr>
          <a:xfrm>
            <a:off x="83820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1" name="Text Placeholder 10">
            <a:extLst>
              <a:ext uri="{FF2B5EF4-FFF2-40B4-BE49-F238E27FC236}">
                <a16:creationId xmlns:a16="http://schemas.microsoft.com/office/drawing/2014/main" id="{F38A2426-FBE1-794E-8D8B-B809A1E93016}"/>
              </a:ext>
            </a:extLst>
          </p:cNvPr>
          <p:cNvSpPr>
            <a:spLocks noGrp="1"/>
          </p:cNvSpPr>
          <p:nvPr>
            <p:ph type="body" sz="quarter" idx="12" hasCustomPrompt="1"/>
          </p:nvPr>
        </p:nvSpPr>
        <p:spPr>
          <a:xfrm>
            <a:off x="622935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6" name="Slide Number Placeholder 5">
            <a:extLst>
              <a:ext uri="{FF2B5EF4-FFF2-40B4-BE49-F238E27FC236}">
                <a16:creationId xmlns:a16="http://schemas.microsoft.com/office/drawing/2014/main" id="{D6B161E4-A07D-BD41-B450-B46B9CBCC6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14" name="Round Same Side Corner Rectangle 13">
            <a:extLst>
              <a:ext uri="{FF2B5EF4-FFF2-40B4-BE49-F238E27FC236}">
                <a16:creationId xmlns:a16="http://schemas.microsoft.com/office/drawing/2014/main" id="{45E7C613-6FBD-F446-995B-7410E30081B5}"/>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5" name="Text Placeholder 10">
            <a:extLst>
              <a:ext uri="{FF2B5EF4-FFF2-40B4-BE49-F238E27FC236}">
                <a16:creationId xmlns:a16="http://schemas.microsoft.com/office/drawing/2014/main" id="{3028B5F1-98B4-6940-96DA-22A9E5C9DC33}"/>
              </a:ext>
            </a:extLst>
          </p:cNvPr>
          <p:cNvSpPr>
            <a:spLocks noGrp="1"/>
          </p:cNvSpPr>
          <p:nvPr>
            <p:ph type="body" sz="quarter" idx="13"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7" name="Content Placeholder 2">
            <a:extLst>
              <a:ext uri="{FF2B5EF4-FFF2-40B4-BE49-F238E27FC236}">
                <a16:creationId xmlns:a16="http://schemas.microsoft.com/office/drawing/2014/main" id="{8C7856C9-526B-E641-BA10-5FCAD78151AC}"/>
              </a:ext>
            </a:extLst>
          </p:cNvPr>
          <p:cNvSpPr>
            <a:spLocks noGrp="1"/>
          </p:cNvSpPr>
          <p:nvPr>
            <p:ph sz="half" idx="14"/>
          </p:nvPr>
        </p:nvSpPr>
        <p:spPr>
          <a:xfrm>
            <a:off x="838200" y="2608976"/>
            <a:ext cx="5124450" cy="3883899"/>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8" name="Content Placeholder 2">
            <a:extLst>
              <a:ext uri="{FF2B5EF4-FFF2-40B4-BE49-F238E27FC236}">
                <a16:creationId xmlns:a16="http://schemas.microsoft.com/office/drawing/2014/main" id="{E2F4CC5E-BAED-4745-86E5-7D25B91E240E}"/>
              </a:ext>
            </a:extLst>
          </p:cNvPr>
          <p:cNvSpPr>
            <a:spLocks noGrp="1"/>
          </p:cNvSpPr>
          <p:nvPr>
            <p:ph sz="half" idx="15"/>
          </p:nvPr>
        </p:nvSpPr>
        <p:spPr>
          <a:xfrm>
            <a:off x="6206066" y="2608976"/>
            <a:ext cx="5124450" cy="3883899"/>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5984473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Content, and Phot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p:nvPr>
        </p:nvSpPr>
        <p:spPr>
          <a:xfrm>
            <a:off x="6496050" y="2324100"/>
            <a:ext cx="4857750" cy="3086100"/>
          </a:xfrm>
        </p:spPr>
        <p:txBody>
          <a:bodyPr/>
          <a:lstStyle>
            <a:lvl1pPr>
              <a:defRPr b="0" i="0"/>
            </a:lvl1pPr>
          </a:lstStyle>
          <a:p>
            <a:r>
              <a:rPr lang="en-US"/>
              <a:t>Click icon to add picture</a:t>
            </a:r>
            <a:endParaRPr lang="en-US" dirty="0"/>
          </a:p>
        </p:txBody>
      </p:sp>
      <p:sp>
        <p:nvSpPr>
          <p:cNvPr id="14" name="Slide Number Placeholder 5">
            <a:extLst>
              <a:ext uri="{FF2B5EF4-FFF2-40B4-BE49-F238E27FC236}">
                <a16:creationId xmlns:a16="http://schemas.microsoft.com/office/drawing/2014/main" id="{48547162-1AEE-2249-9AA7-721F94DC7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Round Same Side Corner Rectangle 6">
            <a:extLst>
              <a:ext uri="{FF2B5EF4-FFF2-40B4-BE49-F238E27FC236}">
                <a16:creationId xmlns:a16="http://schemas.microsoft.com/office/drawing/2014/main" id="{3761CC88-064B-934B-97A1-A44CA76C2C81}"/>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Content Placeholder 2">
            <a:extLst>
              <a:ext uri="{FF2B5EF4-FFF2-40B4-BE49-F238E27FC236}">
                <a16:creationId xmlns:a16="http://schemas.microsoft.com/office/drawing/2014/main" id="{59AC9A61-2074-0340-BF32-D385731EFD31}"/>
              </a:ext>
            </a:extLst>
          </p:cNvPr>
          <p:cNvSpPr>
            <a:spLocks noGrp="1"/>
          </p:cNvSpPr>
          <p:nvPr>
            <p:ph sz="half" idx="13"/>
          </p:nvPr>
        </p:nvSpPr>
        <p:spPr>
          <a:xfrm>
            <a:off x="838200" y="1963024"/>
            <a:ext cx="5124450" cy="4529851"/>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3237004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uper Title, Content, and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p:nvPr>
        </p:nvSpPr>
        <p:spPr>
          <a:xfrm>
            <a:off x="6496050" y="2324100"/>
            <a:ext cx="4857750" cy="3086100"/>
          </a:xfrm>
        </p:spPr>
        <p:txBody>
          <a:bodyPr/>
          <a:lstStyle>
            <a:lvl1pPr>
              <a:defRPr b="0" i="0"/>
            </a:lvl1pPr>
          </a:lstStyle>
          <a:p>
            <a:r>
              <a:rPr lang="en-US"/>
              <a:t>Click icon to add picture</a:t>
            </a:r>
            <a:endParaRPr lang="en-US" dirty="0"/>
          </a:p>
        </p:txBody>
      </p:sp>
      <p:sp>
        <p:nvSpPr>
          <p:cNvPr id="7" name="Title 1">
            <a:extLst>
              <a:ext uri="{FF2B5EF4-FFF2-40B4-BE49-F238E27FC236}">
                <a16:creationId xmlns:a16="http://schemas.microsoft.com/office/drawing/2014/main" id="{2B5220B4-1A1A-DD4E-B6CE-5DA89B77B60C}"/>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1" name="Slide Number Placeholder 5">
            <a:extLst>
              <a:ext uri="{FF2B5EF4-FFF2-40B4-BE49-F238E27FC236}">
                <a16:creationId xmlns:a16="http://schemas.microsoft.com/office/drawing/2014/main" id="{A19EA67D-05D0-9342-90AC-9FA46761A9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86211BE4-39BD-8147-A2E6-8A2576580482}"/>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10">
            <a:extLst>
              <a:ext uri="{FF2B5EF4-FFF2-40B4-BE49-F238E27FC236}">
                <a16:creationId xmlns:a16="http://schemas.microsoft.com/office/drawing/2014/main" id="{C1B11827-77C7-A045-95E9-63F626AC3FAA}"/>
              </a:ext>
            </a:extLst>
          </p:cNvPr>
          <p:cNvSpPr>
            <a:spLocks noGrp="1"/>
          </p:cNvSpPr>
          <p:nvPr>
            <p:ph type="body" sz="quarter" idx="12"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2" name="Content Placeholder 2">
            <a:extLst>
              <a:ext uri="{FF2B5EF4-FFF2-40B4-BE49-F238E27FC236}">
                <a16:creationId xmlns:a16="http://schemas.microsoft.com/office/drawing/2014/main" id="{70A1E9CE-C771-D048-8103-9BFAFD58049E}"/>
              </a:ext>
            </a:extLst>
          </p:cNvPr>
          <p:cNvSpPr>
            <a:spLocks noGrp="1"/>
          </p:cNvSpPr>
          <p:nvPr>
            <p:ph sz="half" idx="13"/>
          </p:nvPr>
        </p:nvSpPr>
        <p:spPr>
          <a:xfrm>
            <a:off x="838200" y="1851027"/>
            <a:ext cx="5124450" cy="4105156"/>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7865715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Content, Blue Background">
    <p:bg>
      <p:bgPr>
        <a:solidFill>
          <a:schemeClr val="accent5">
            <a:lumMod val="20000"/>
            <a:lumOff val="80000"/>
            <a:alpha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a:extLst>
              <a:ext uri="{FF2B5EF4-FFF2-40B4-BE49-F238E27FC236}">
                <a16:creationId xmlns:a16="http://schemas.microsoft.com/office/drawing/2014/main" id="{6F8159A6-4E73-AA4B-8DFD-296BE05C81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6" name="Round Same Side Corner Rectangle 5">
            <a:extLst>
              <a:ext uri="{FF2B5EF4-FFF2-40B4-BE49-F238E27FC236}">
                <a16:creationId xmlns:a16="http://schemas.microsoft.com/office/drawing/2014/main" id="{4AD9845C-1CCC-BF4B-9B11-5970A732A97D}"/>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8018048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uper Title, Blue Background">
    <p:bg>
      <p:bgPr>
        <a:solidFill>
          <a:schemeClr val="accent5">
            <a:lumMod val="20000"/>
            <a:lumOff val="80000"/>
            <a:alpha val="5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a:extLst>
              <a:ext uri="{FF2B5EF4-FFF2-40B4-BE49-F238E27FC236}">
                <a16:creationId xmlns:a16="http://schemas.microsoft.com/office/drawing/2014/main" id="{A673AD26-7D39-B142-A0DD-FEAC265B008D}"/>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0" name="Slide Number Placeholder 5">
            <a:extLst>
              <a:ext uri="{FF2B5EF4-FFF2-40B4-BE49-F238E27FC236}">
                <a16:creationId xmlns:a16="http://schemas.microsoft.com/office/drawing/2014/main" id="{0568B449-28E1-CC4A-BF08-237BD4B2E6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306B2DBC-F1C6-1D4E-B741-C3D0ABB1E760}"/>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10">
            <a:extLst>
              <a:ext uri="{FF2B5EF4-FFF2-40B4-BE49-F238E27FC236}">
                <a16:creationId xmlns:a16="http://schemas.microsoft.com/office/drawing/2014/main" id="{F394902C-0004-D441-95A7-B660F65760BF}"/>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Tree>
    <p:extLst>
      <p:ext uri="{BB962C8B-B14F-4D97-AF65-F5344CB8AC3E}">
        <p14:creationId xmlns:p14="http://schemas.microsoft.com/office/powerpoint/2010/main" val="23671367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ondary_Title, Content, Orange Background">
    <p:bg>
      <p:bgPr>
        <a:solidFill>
          <a:schemeClr val="bg2">
            <a:lumMod val="20000"/>
            <a:lumOff val="80000"/>
            <a:alpha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1FFE88C5-49FE-574A-AB6D-952EC4D847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Round Same Side Corner Rectangle 7">
            <a:extLst>
              <a:ext uri="{FF2B5EF4-FFF2-40B4-BE49-F238E27FC236}">
                <a16:creationId xmlns:a16="http://schemas.microsoft.com/office/drawing/2014/main" id="{C2709370-9511-A149-AF38-F4FF589A4D5F}"/>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6" name="Content Placeholder 2">
            <a:extLst>
              <a:ext uri="{FF2B5EF4-FFF2-40B4-BE49-F238E27FC236}">
                <a16:creationId xmlns:a16="http://schemas.microsoft.com/office/drawing/2014/main" id="{D166C8DE-6203-084B-9211-AD7612AA885E}"/>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33825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_01">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103072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ondary_Title, Super Title, Content, Orange Background">
    <p:bg>
      <p:bgPr>
        <a:solidFill>
          <a:schemeClr val="bg2">
            <a:lumMod val="20000"/>
            <a:lumOff val="80000"/>
            <a:alpha val="50000"/>
          </a:schemeClr>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D6B55B-9A9A-0546-8C70-8E9BF68871FB}"/>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0" name="Slide Number Placeholder 5">
            <a:extLst>
              <a:ext uri="{FF2B5EF4-FFF2-40B4-BE49-F238E27FC236}">
                <a16:creationId xmlns:a16="http://schemas.microsoft.com/office/drawing/2014/main" id="{1FA0C34C-5072-024C-9F80-DBBFB4977D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C73B2069-D4F2-DF4E-82F8-E59DA8C19313}"/>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1" name="Text Placeholder 10">
            <a:extLst>
              <a:ext uri="{FF2B5EF4-FFF2-40B4-BE49-F238E27FC236}">
                <a16:creationId xmlns:a16="http://schemas.microsoft.com/office/drawing/2014/main" id="{F48ED3C6-AEFC-374D-97BC-7F0ADF9561D5}"/>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1"/>
                </a:solidFill>
                <a:latin typeface="Calibri" panose="020F0502020204030204" pitchFamily="34" charset="0"/>
                <a:ea typeface="Roboto Condensed" panose="02000000000000000000" pitchFamily="2" charset="0"/>
              </a:defRPr>
            </a:lvl1pPr>
          </a:lstStyle>
          <a:p>
            <a:pPr lvl="0"/>
            <a:r>
              <a:rPr lang="en-US" dirty="0"/>
              <a:t>SUPER-TITLE</a:t>
            </a:r>
          </a:p>
        </p:txBody>
      </p:sp>
      <p:sp>
        <p:nvSpPr>
          <p:cNvPr id="12" name="Content Placeholder 2">
            <a:extLst>
              <a:ext uri="{FF2B5EF4-FFF2-40B4-BE49-F238E27FC236}">
                <a16:creationId xmlns:a16="http://schemas.microsoft.com/office/drawing/2014/main" id="{4878787A-3F79-024C-8B5A-7244A402F040}"/>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550247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Key Message">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A47AE63-9CF3-294A-8B6D-2A4280EAF177}"/>
              </a:ext>
            </a:extLst>
          </p:cNvPr>
          <p:cNvSpPr>
            <a:spLocks noGrp="1"/>
          </p:cNvSpPr>
          <p:nvPr>
            <p:ph type="body" sz="quarter" idx="10" hasCustomPrompt="1"/>
          </p:nvPr>
        </p:nvSpPr>
        <p:spPr>
          <a:xfrm>
            <a:off x="1495425" y="1485900"/>
            <a:ext cx="9201150" cy="3886200"/>
          </a:xfrm>
        </p:spPr>
        <p:txBody>
          <a:bodyPr anchor="ctr" anchorCtr="0">
            <a:normAutofit/>
          </a:bodyPr>
          <a:lstStyle>
            <a:lvl1pPr marL="0" indent="0" algn="ctr">
              <a:buNone/>
              <a:defRPr sz="4400" b="0" i="0">
                <a:solidFill>
                  <a:schemeClr val="accent5">
                    <a:lumMod val="75000"/>
                  </a:schemeClr>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Key Message</a:t>
            </a:r>
          </a:p>
        </p:txBody>
      </p:sp>
    </p:spTree>
    <p:extLst>
      <p:ext uri="{BB962C8B-B14F-4D97-AF65-F5344CB8AC3E}">
        <p14:creationId xmlns:p14="http://schemas.microsoft.com/office/powerpoint/2010/main" val="19027453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Content, Full Phot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512445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7"/>
            <a:ext cx="5124450" cy="4092574"/>
          </a:xfrm>
        </p:spPr>
        <p:txBody>
          <a:bodyPr/>
          <a:lstStyle>
            <a:lvl1pPr marL="0" indent="0">
              <a:buNone/>
              <a:defRPr b="0" i="0"/>
            </a:lvl1pPr>
          </a:lstStyle>
          <a:p>
            <a:pPr lvl="0"/>
            <a:r>
              <a:rPr lang="en-US"/>
              <a:t>Click to edit Master text styles</a:t>
            </a:r>
          </a:p>
        </p:txBody>
      </p:sp>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hasCustomPrompt="1"/>
          </p:nvPr>
        </p:nvSpPr>
        <p:spPr>
          <a:xfrm>
            <a:off x="6496050" y="0"/>
            <a:ext cx="5695950" cy="6858000"/>
          </a:xfrm>
        </p:spPr>
        <p:txBody>
          <a:bodyPr anchor="ctr" anchorCtr="1"/>
          <a:lstStyle>
            <a:lvl1pPr marL="0" indent="0">
              <a:buNone/>
              <a:defRPr b="0" i="0"/>
            </a:lvl1pPr>
          </a:lstStyle>
          <a:p>
            <a:r>
              <a:rPr lang="en-US" dirty="0"/>
              <a:t>Insert Photo Here</a:t>
            </a:r>
          </a:p>
        </p:txBody>
      </p:sp>
      <p:sp>
        <p:nvSpPr>
          <p:cNvPr id="7" name="Round Same Side Corner Rectangle 6">
            <a:extLst>
              <a:ext uri="{FF2B5EF4-FFF2-40B4-BE49-F238E27FC236}">
                <a16:creationId xmlns:a16="http://schemas.microsoft.com/office/drawing/2014/main" id="{E4F6A283-A9C2-6349-8E4B-6C7F7BB2A056}"/>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9513360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Content, 3 Accent Photos">
    <p:spTree>
      <p:nvGrpSpPr>
        <p:cNvPr id="1" name=""/>
        <p:cNvGrpSpPr/>
        <p:nvPr/>
      </p:nvGrpSpPr>
      <p:grpSpPr>
        <a:xfrm>
          <a:off x="0" y="0"/>
          <a:ext cx="0" cy="0"/>
          <a:chOff x="0" y="0"/>
          <a:chExt cx="0" cy="0"/>
        </a:xfrm>
      </p:grpSpPr>
      <p:sp>
        <p:nvSpPr>
          <p:cNvPr id="15" name="Picture Placeholder 8">
            <a:extLst>
              <a:ext uri="{FF2B5EF4-FFF2-40B4-BE49-F238E27FC236}">
                <a16:creationId xmlns:a16="http://schemas.microsoft.com/office/drawing/2014/main" id="{0EE88B5F-4857-F241-ABAC-2469ED1AA2F2}"/>
              </a:ext>
            </a:extLst>
          </p:cNvPr>
          <p:cNvSpPr>
            <a:spLocks noGrp="1"/>
          </p:cNvSpPr>
          <p:nvPr>
            <p:ph type="pic" sz="quarter" idx="18" hasCustomPrompt="1"/>
          </p:nvPr>
        </p:nvSpPr>
        <p:spPr>
          <a:xfrm>
            <a:off x="4394266" y="1302329"/>
            <a:ext cx="2841758" cy="2716694"/>
          </a:xfrm>
          <a:prstGeom prst="roundRect">
            <a:avLst/>
          </a:prstGeom>
          <a:solidFill>
            <a:schemeClr val="bg2">
              <a:lumMod val="20000"/>
              <a:lumOff val="80000"/>
            </a:schemeClr>
          </a:solidFill>
        </p:spPr>
        <p:txBody>
          <a:bodyPr anchor="ctr">
            <a:normAutofit/>
          </a:bodyPr>
          <a:lstStyle>
            <a:lvl1pPr marL="242888"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Calibri" panose="020F0502020204030204" pitchFamily="34" charset="0"/>
              </a:defRPr>
            </a:lvl1pPr>
          </a:lstStyle>
          <a:p>
            <a:r>
              <a:rPr lang="en-US" dirty="0"/>
              <a:t>CLICK ICON TO ADD PICTURE</a:t>
            </a: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3295650" cy="1360524"/>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6"/>
            <a:ext cx="3295650" cy="4264023"/>
          </a:xfrm>
        </p:spPr>
        <p:txBody>
          <a:bodyPr>
            <a:normAutofit/>
          </a:bodyPr>
          <a:lstStyle>
            <a:lvl1pPr marL="0" indent="0">
              <a:buNone/>
              <a:defRPr sz="2200" b="0" i="0"/>
            </a:lvl1pPr>
          </a:lstStyle>
          <a:p>
            <a:pPr lvl="0"/>
            <a:r>
              <a:rPr lang="en-US"/>
              <a:t>Click to edit Master text styles</a:t>
            </a:r>
          </a:p>
        </p:txBody>
      </p:sp>
      <p:sp>
        <p:nvSpPr>
          <p:cNvPr id="7" name="Rounded Rectangle 10">
            <a:extLst>
              <a:ext uri="{FF2B5EF4-FFF2-40B4-BE49-F238E27FC236}">
                <a16:creationId xmlns:a16="http://schemas.microsoft.com/office/drawing/2014/main" id="{F68255D2-F468-E84E-BDB4-C5F652F8E1C2}"/>
              </a:ext>
            </a:extLst>
          </p:cNvPr>
          <p:cNvSpPr/>
          <p:nvPr userDrawn="1"/>
        </p:nvSpPr>
        <p:spPr>
          <a:xfrm>
            <a:off x="5647589" y="-3364"/>
            <a:ext cx="4646649" cy="5487734"/>
          </a:xfrm>
          <a:custGeom>
            <a:avLst/>
            <a:gdLst>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0 w 4643963"/>
              <a:gd name="connsiteY8" fmla="*/ 316811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91440 w 4643963"/>
              <a:gd name="connsiteY8" fmla="*/ 408251 h 5770100"/>
              <a:gd name="connsiteX0" fmla="*/ 3976 w 4647939"/>
              <a:gd name="connsiteY0" fmla="*/ 316811 h 5770100"/>
              <a:gd name="connsiteX1" fmla="*/ 320787 w 4647939"/>
              <a:gd name="connsiteY1" fmla="*/ 0 h 5770100"/>
              <a:gd name="connsiteX2" fmla="*/ 4331128 w 4647939"/>
              <a:gd name="connsiteY2" fmla="*/ 0 h 5770100"/>
              <a:gd name="connsiteX3" fmla="*/ 4647939 w 4647939"/>
              <a:gd name="connsiteY3" fmla="*/ 316811 h 5770100"/>
              <a:gd name="connsiteX4" fmla="*/ 4647939 w 4647939"/>
              <a:gd name="connsiteY4" fmla="*/ 5453289 h 5770100"/>
              <a:gd name="connsiteX5" fmla="*/ 4331128 w 4647939"/>
              <a:gd name="connsiteY5" fmla="*/ 5770100 h 5770100"/>
              <a:gd name="connsiteX6" fmla="*/ 320787 w 4647939"/>
              <a:gd name="connsiteY6" fmla="*/ 5770100 h 5770100"/>
              <a:gd name="connsiteX7" fmla="*/ 3976 w 4647939"/>
              <a:gd name="connsiteY7" fmla="*/ 5453289 h 5770100"/>
              <a:gd name="connsiteX8" fmla="*/ 0 w 4647939"/>
              <a:gd name="connsiteY8" fmla="*/ 328738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2079 w 4643963"/>
              <a:gd name="connsiteY8" fmla="*/ 334794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2079 w 4643963"/>
              <a:gd name="connsiteY8" fmla="*/ 455907 h 5770100"/>
              <a:gd name="connsiteX0" fmla="*/ 316811 w 4643963"/>
              <a:gd name="connsiteY0" fmla="*/ 0 h 5770100"/>
              <a:gd name="connsiteX1" fmla="*/ 4327152 w 4643963"/>
              <a:gd name="connsiteY1" fmla="*/ 0 h 5770100"/>
              <a:gd name="connsiteX2" fmla="*/ 4643963 w 4643963"/>
              <a:gd name="connsiteY2" fmla="*/ 316811 h 5770100"/>
              <a:gd name="connsiteX3" fmla="*/ 4643963 w 4643963"/>
              <a:gd name="connsiteY3" fmla="*/ 5453289 h 5770100"/>
              <a:gd name="connsiteX4" fmla="*/ 4327152 w 4643963"/>
              <a:gd name="connsiteY4" fmla="*/ 5770100 h 5770100"/>
              <a:gd name="connsiteX5" fmla="*/ 316811 w 4643963"/>
              <a:gd name="connsiteY5" fmla="*/ 5770100 h 5770100"/>
              <a:gd name="connsiteX6" fmla="*/ 0 w 4643963"/>
              <a:gd name="connsiteY6" fmla="*/ 5453289 h 5770100"/>
              <a:gd name="connsiteX7" fmla="*/ 2079 w 4643963"/>
              <a:gd name="connsiteY7" fmla="*/ 455907 h 5770100"/>
              <a:gd name="connsiteX0" fmla="*/ 4327152 w 4643963"/>
              <a:gd name="connsiteY0" fmla="*/ 0 h 5770100"/>
              <a:gd name="connsiteX1" fmla="*/ 4643963 w 4643963"/>
              <a:gd name="connsiteY1" fmla="*/ 316811 h 5770100"/>
              <a:gd name="connsiteX2" fmla="*/ 4643963 w 4643963"/>
              <a:gd name="connsiteY2" fmla="*/ 5453289 h 5770100"/>
              <a:gd name="connsiteX3" fmla="*/ 4327152 w 4643963"/>
              <a:gd name="connsiteY3" fmla="*/ 5770100 h 5770100"/>
              <a:gd name="connsiteX4" fmla="*/ 316811 w 4643963"/>
              <a:gd name="connsiteY4" fmla="*/ 5770100 h 5770100"/>
              <a:gd name="connsiteX5" fmla="*/ 0 w 4643963"/>
              <a:gd name="connsiteY5" fmla="*/ 5453289 h 5770100"/>
              <a:gd name="connsiteX6" fmla="*/ 2079 w 4643963"/>
              <a:gd name="connsiteY6" fmla="*/ 455907 h 5770100"/>
              <a:gd name="connsiteX0" fmla="*/ 4643963 w 4643963"/>
              <a:gd name="connsiteY0" fmla="*/ 0 h 5453289"/>
              <a:gd name="connsiteX1" fmla="*/ 4643963 w 4643963"/>
              <a:gd name="connsiteY1" fmla="*/ 5136478 h 5453289"/>
              <a:gd name="connsiteX2" fmla="*/ 4327152 w 4643963"/>
              <a:gd name="connsiteY2" fmla="*/ 5453289 h 5453289"/>
              <a:gd name="connsiteX3" fmla="*/ 316811 w 4643963"/>
              <a:gd name="connsiteY3" fmla="*/ 5453289 h 5453289"/>
              <a:gd name="connsiteX4" fmla="*/ 0 w 4643963"/>
              <a:gd name="connsiteY4" fmla="*/ 5136478 h 5453289"/>
              <a:gd name="connsiteX5" fmla="*/ 2079 w 4643963"/>
              <a:gd name="connsiteY5" fmla="*/ 139096 h 5453289"/>
              <a:gd name="connsiteX0" fmla="*/ 4643963 w 4643963"/>
              <a:gd name="connsiteY0" fmla="*/ 13304 h 5466593"/>
              <a:gd name="connsiteX1" fmla="*/ 4643963 w 4643963"/>
              <a:gd name="connsiteY1" fmla="*/ 5149782 h 5466593"/>
              <a:gd name="connsiteX2" fmla="*/ 4327152 w 4643963"/>
              <a:gd name="connsiteY2" fmla="*/ 5466593 h 5466593"/>
              <a:gd name="connsiteX3" fmla="*/ 316811 w 4643963"/>
              <a:gd name="connsiteY3" fmla="*/ 5466593 h 5466593"/>
              <a:gd name="connsiteX4" fmla="*/ 0 w 4643963"/>
              <a:gd name="connsiteY4" fmla="*/ 5149782 h 5466593"/>
              <a:gd name="connsiteX5" fmla="*/ 2079 w 4643963"/>
              <a:gd name="connsiteY5" fmla="*/ 0 h 5466593"/>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079 w 4643963"/>
              <a:gd name="connsiteY5" fmla="*/ 16433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4381 w 4643963"/>
              <a:gd name="connsiteY5" fmla="*/ 29893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4381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16946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9512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077 w 4643963"/>
              <a:gd name="connsiteY5" fmla="*/ 23867 h 5483026"/>
              <a:gd name="connsiteX0" fmla="*/ 4639215 w 4646649"/>
              <a:gd name="connsiteY0" fmla="*/ 0 h 5483026"/>
              <a:gd name="connsiteX1" fmla="*/ 4646649 w 4646649"/>
              <a:gd name="connsiteY1" fmla="*/ 5166215 h 5483026"/>
              <a:gd name="connsiteX2" fmla="*/ 4329838 w 4646649"/>
              <a:gd name="connsiteY2" fmla="*/ 5483026 h 5483026"/>
              <a:gd name="connsiteX3" fmla="*/ 319497 w 4646649"/>
              <a:gd name="connsiteY3" fmla="*/ 5483026 h 5483026"/>
              <a:gd name="connsiteX4" fmla="*/ 2686 w 4646649"/>
              <a:gd name="connsiteY4" fmla="*/ 5166215 h 5483026"/>
              <a:gd name="connsiteX5" fmla="*/ 0 w 4646649"/>
              <a:gd name="connsiteY5" fmla="*/ 19105 h 5483026"/>
              <a:gd name="connsiteX0" fmla="*/ 4639215 w 4646649"/>
              <a:gd name="connsiteY0" fmla="*/ 4708 h 5487734"/>
              <a:gd name="connsiteX1" fmla="*/ 4646649 w 4646649"/>
              <a:gd name="connsiteY1" fmla="*/ 5170923 h 5487734"/>
              <a:gd name="connsiteX2" fmla="*/ 4329838 w 4646649"/>
              <a:gd name="connsiteY2" fmla="*/ 5487734 h 5487734"/>
              <a:gd name="connsiteX3" fmla="*/ 319497 w 4646649"/>
              <a:gd name="connsiteY3" fmla="*/ 5487734 h 5487734"/>
              <a:gd name="connsiteX4" fmla="*/ 2686 w 4646649"/>
              <a:gd name="connsiteY4" fmla="*/ 5170923 h 5487734"/>
              <a:gd name="connsiteX5" fmla="*/ 0 w 4646649"/>
              <a:gd name="connsiteY5" fmla="*/ 0 h 548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6649" h="5487734">
                <a:moveTo>
                  <a:pt x="4639215" y="4708"/>
                </a:moveTo>
                <a:lnTo>
                  <a:pt x="4646649" y="5170923"/>
                </a:lnTo>
                <a:cubicBezTo>
                  <a:pt x="4646649" y="5345893"/>
                  <a:pt x="4504808" y="5487734"/>
                  <a:pt x="4329838" y="5487734"/>
                </a:cubicBezTo>
                <a:lnTo>
                  <a:pt x="319497" y="5487734"/>
                </a:lnTo>
                <a:cubicBezTo>
                  <a:pt x="144527" y="5487734"/>
                  <a:pt x="2686" y="5345893"/>
                  <a:pt x="2686" y="5170923"/>
                </a:cubicBezTo>
                <a:cubicBezTo>
                  <a:pt x="2686" y="3458764"/>
                  <a:pt x="0" y="0"/>
                  <a:pt x="0" y="0"/>
                </a:cubicBezTo>
              </a:path>
            </a:pathLst>
          </a:custGeom>
          <a:noFill/>
          <a:ln w="50800">
            <a:gradFill>
              <a:gsLst>
                <a:gs pos="0">
                  <a:schemeClr val="accent5"/>
                </a:gs>
                <a:gs pos="100000">
                  <a:schemeClr val="accent5">
                    <a:lumMod val="40000"/>
                    <a:lumOff val="6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Rounded Rectangle 8">
            <a:extLst>
              <a:ext uri="{FF2B5EF4-FFF2-40B4-BE49-F238E27FC236}">
                <a16:creationId xmlns:a16="http://schemas.microsoft.com/office/drawing/2014/main" id="{1D805282-503D-6843-A3EA-856181D4C85D}"/>
              </a:ext>
            </a:extLst>
          </p:cNvPr>
          <p:cNvSpPr/>
          <p:nvPr userDrawn="1"/>
        </p:nvSpPr>
        <p:spPr>
          <a:xfrm>
            <a:off x="9981539" y="4969818"/>
            <a:ext cx="955040" cy="95425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Picture Placeholder 8">
            <a:extLst>
              <a:ext uri="{FF2B5EF4-FFF2-40B4-BE49-F238E27FC236}">
                <a16:creationId xmlns:a16="http://schemas.microsoft.com/office/drawing/2014/main" id="{01F806F2-2D75-7449-A171-63D73F37BDC3}"/>
              </a:ext>
            </a:extLst>
          </p:cNvPr>
          <p:cNvSpPr>
            <a:spLocks noGrp="1"/>
          </p:cNvSpPr>
          <p:nvPr>
            <p:ph type="pic" sz="quarter" idx="16" hasCustomPrompt="1"/>
          </p:nvPr>
        </p:nvSpPr>
        <p:spPr>
          <a:xfrm>
            <a:off x="8737163" y="654852"/>
            <a:ext cx="2841758" cy="2834083"/>
          </a:xfrm>
          <a:prstGeom prst="roundRect">
            <a:avLst/>
          </a:prstGeom>
          <a:solidFill>
            <a:schemeClr val="bg2">
              <a:lumMod val="20000"/>
              <a:lumOff val="80000"/>
            </a:schemeClr>
          </a:solidFill>
        </p:spPr>
        <p:txBody>
          <a:bodyPr anchor="ctr">
            <a:normAutofit/>
          </a:bodyPr>
          <a:lstStyle>
            <a:lvl1pPr marL="242888" indent="0" algn="ctr">
              <a:buNone/>
              <a:defRPr sz="1400" b="0" i="0">
                <a:solidFill>
                  <a:schemeClr val="tx1"/>
                </a:solidFill>
                <a:latin typeface="Calibri" panose="020F0502020204030204" pitchFamily="34" charset="0"/>
              </a:defRPr>
            </a:lvl1pPr>
          </a:lstStyle>
          <a:p>
            <a:r>
              <a:rPr lang="en-US" dirty="0"/>
              <a:t>CLICK ICON TO ADD PICTURE</a:t>
            </a:r>
          </a:p>
        </p:txBody>
      </p:sp>
      <p:sp>
        <p:nvSpPr>
          <p:cNvPr id="14" name="Picture Placeholder 8">
            <a:extLst>
              <a:ext uri="{FF2B5EF4-FFF2-40B4-BE49-F238E27FC236}">
                <a16:creationId xmlns:a16="http://schemas.microsoft.com/office/drawing/2014/main" id="{8A29EDAD-E04C-A84B-B20B-0DE8EDFE10F1}"/>
              </a:ext>
            </a:extLst>
          </p:cNvPr>
          <p:cNvSpPr>
            <a:spLocks noGrp="1"/>
          </p:cNvSpPr>
          <p:nvPr>
            <p:ph type="pic" sz="quarter" idx="17" hasCustomPrompt="1"/>
          </p:nvPr>
        </p:nvSpPr>
        <p:spPr>
          <a:xfrm>
            <a:off x="6637273" y="2963648"/>
            <a:ext cx="2841758" cy="3261164"/>
          </a:xfrm>
          <a:prstGeom prst="roundRect">
            <a:avLst/>
          </a:prstGeom>
          <a:solidFill>
            <a:schemeClr val="bg2">
              <a:lumMod val="20000"/>
              <a:lumOff val="80000"/>
            </a:schemeClr>
          </a:solidFill>
        </p:spPr>
        <p:txBody>
          <a:bodyPr anchor="ctr">
            <a:normAutofit/>
          </a:bodyPr>
          <a:lstStyle>
            <a:lvl1pPr marL="242888" indent="0" algn="ctr">
              <a:buNone/>
              <a:defRPr sz="1400" b="0" i="0">
                <a:solidFill>
                  <a:schemeClr val="tx1"/>
                </a:solidFill>
                <a:latin typeface="Calibri" panose="020F0502020204030204" pitchFamily="34" charset="0"/>
              </a:defRPr>
            </a:lvl1pPr>
          </a:lstStyle>
          <a:p>
            <a:r>
              <a:rPr lang="en-US" dirty="0"/>
              <a:t>CLICK ICON TO ADD PICTURE</a:t>
            </a:r>
          </a:p>
        </p:txBody>
      </p:sp>
      <p:sp>
        <p:nvSpPr>
          <p:cNvPr id="10" name="Round Same Side Corner Rectangle 9">
            <a:extLst>
              <a:ext uri="{FF2B5EF4-FFF2-40B4-BE49-F238E27FC236}">
                <a16:creationId xmlns:a16="http://schemas.microsoft.com/office/drawing/2014/main" id="{0FB067C1-0F8E-8C45-9FAE-86FF9902C30F}"/>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14077253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Four Call Ou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E2AA89D-00C4-7B42-9644-9DC6F087CAFE}"/>
              </a:ext>
            </a:extLst>
          </p:cNvPr>
          <p:cNvSpPr/>
          <p:nvPr userDrawn="1"/>
        </p:nvSpPr>
        <p:spPr>
          <a:xfrm>
            <a:off x="0" y="3155795"/>
            <a:ext cx="12192000" cy="3702206"/>
          </a:xfrm>
          <a:prstGeom prst="rect">
            <a:avLst/>
          </a:prstGeom>
          <a:solidFill>
            <a:schemeClr val="accent5">
              <a:lumMod val="20000"/>
              <a:lumOff val="8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429BF2DE-ACAD-4E48-B0D4-2E69A2432684}"/>
              </a:ext>
            </a:extLst>
          </p:cNvPr>
          <p:cNvSpPr>
            <a:spLocks noGrp="1" noChangeAspect="1"/>
          </p:cNvSpPr>
          <p:nvPr>
            <p:ph type="pic" sz="quarter" idx="10" hasCustomPrompt="1"/>
          </p:nvPr>
        </p:nvSpPr>
        <p:spPr>
          <a:xfrm>
            <a:off x="838200"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7" name="Text Placeholder 6">
            <a:extLst>
              <a:ext uri="{FF2B5EF4-FFF2-40B4-BE49-F238E27FC236}">
                <a16:creationId xmlns:a16="http://schemas.microsoft.com/office/drawing/2014/main" id="{C1C7D97D-280B-A94F-B4E2-A09B803180C7}"/>
              </a:ext>
            </a:extLst>
          </p:cNvPr>
          <p:cNvSpPr>
            <a:spLocks noGrp="1"/>
          </p:cNvSpPr>
          <p:nvPr>
            <p:ph type="body" sz="quarter" idx="14" hasCustomPrompt="1"/>
          </p:nvPr>
        </p:nvSpPr>
        <p:spPr>
          <a:xfrm>
            <a:off x="838200" y="4633913"/>
            <a:ext cx="1828800" cy="373062"/>
          </a:xfrm>
        </p:spPr>
        <p:txBody>
          <a:bodyPr>
            <a:noAutofit/>
          </a:bodyPr>
          <a:lstStyle>
            <a:lvl1pPr marL="0" indent="0" algn="ctr">
              <a:buNone/>
              <a:defRPr sz="1400" b="0" i="0"/>
            </a:lvl1pPr>
          </a:lstStyle>
          <a:p>
            <a:pPr lvl="0"/>
            <a:r>
              <a:rPr lang="en-US" dirty="0"/>
              <a:t>NAME</a:t>
            </a:r>
          </a:p>
        </p:txBody>
      </p:sp>
      <p:sp>
        <p:nvSpPr>
          <p:cNvPr id="15" name="Text Placeholder 6">
            <a:extLst>
              <a:ext uri="{FF2B5EF4-FFF2-40B4-BE49-F238E27FC236}">
                <a16:creationId xmlns:a16="http://schemas.microsoft.com/office/drawing/2014/main" id="{2A06393D-996A-014E-B2CA-9A9338F33116}"/>
              </a:ext>
            </a:extLst>
          </p:cNvPr>
          <p:cNvSpPr>
            <a:spLocks noGrp="1"/>
          </p:cNvSpPr>
          <p:nvPr>
            <p:ph type="body" sz="quarter" idx="15" hasCustomPrompt="1"/>
          </p:nvPr>
        </p:nvSpPr>
        <p:spPr>
          <a:xfrm>
            <a:off x="838200" y="5083363"/>
            <a:ext cx="1828800" cy="960975"/>
          </a:xfrm>
        </p:spPr>
        <p:txBody>
          <a:bodyPr>
            <a:noAutofit/>
          </a:bodyPr>
          <a:lstStyle>
            <a:lvl1pPr marL="0" indent="0" algn="ctr">
              <a:buNone/>
              <a:defRPr sz="1400" b="0" i="0"/>
            </a:lvl1pPr>
          </a:lstStyle>
          <a:p>
            <a:pPr lvl="0"/>
            <a:r>
              <a:rPr lang="en-US" dirty="0"/>
              <a:t>Job Title</a:t>
            </a:r>
          </a:p>
        </p:txBody>
      </p:sp>
      <p:sp>
        <p:nvSpPr>
          <p:cNvPr id="16" name="Text Placeholder 6">
            <a:extLst>
              <a:ext uri="{FF2B5EF4-FFF2-40B4-BE49-F238E27FC236}">
                <a16:creationId xmlns:a16="http://schemas.microsoft.com/office/drawing/2014/main" id="{95460776-B9E1-524C-B515-6BA46C00D5C4}"/>
              </a:ext>
            </a:extLst>
          </p:cNvPr>
          <p:cNvSpPr>
            <a:spLocks noGrp="1"/>
          </p:cNvSpPr>
          <p:nvPr>
            <p:ph type="body" sz="quarter" idx="16" hasCustomPrompt="1"/>
          </p:nvPr>
        </p:nvSpPr>
        <p:spPr>
          <a:xfrm>
            <a:off x="3720885" y="4633913"/>
            <a:ext cx="1828800" cy="373062"/>
          </a:xfrm>
        </p:spPr>
        <p:txBody>
          <a:bodyPr>
            <a:noAutofit/>
          </a:bodyPr>
          <a:lstStyle>
            <a:lvl1pPr marL="0" indent="0" algn="ctr">
              <a:buNone/>
              <a:defRPr sz="1400" b="0" i="0"/>
            </a:lvl1pPr>
          </a:lstStyle>
          <a:p>
            <a:pPr lvl="0"/>
            <a:r>
              <a:rPr lang="en-US" dirty="0"/>
              <a:t>NAME</a:t>
            </a:r>
          </a:p>
        </p:txBody>
      </p:sp>
      <p:sp>
        <p:nvSpPr>
          <p:cNvPr id="17" name="Text Placeholder 6">
            <a:extLst>
              <a:ext uri="{FF2B5EF4-FFF2-40B4-BE49-F238E27FC236}">
                <a16:creationId xmlns:a16="http://schemas.microsoft.com/office/drawing/2014/main" id="{4A5E04AA-6B0C-A34A-99DE-D60A5BA75D1C}"/>
              </a:ext>
            </a:extLst>
          </p:cNvPr>
          <p:cNvSpPr>
            <a:spLocks noGrp="1"/>
          </p:cNvSpPr>
          <p:nvPr>
            <p:ph type="body" sz="quarter" idx="17" hasCustomPrompt="1"/>
          </p:nvPr>
        </p:nvSpPr>
        <p:spPr>
          <a:xfrm>
            <a:off x="3720885" y="5083363"/>
            <a:ext cx="1828800" cy="960975"/>
          </a:xfrm>
        </p:spPr>
        <p:txBody>
          <a:bodyPr>
            <a:noAutofit/>
          </a:bodyPr>
          <a:lstStyle>
            <a:lvl1pPr marL="0" indent="0" algn="ctr">
              <a:buNone/>
              <a:defRPr sz="1400" b="0" i="0"/>
            </a:lvl1pPr>
          </a:lstStyle>
          <a:p>
            <a:pPr lvl="0"/>
            <a:r>
              <a:rPr lang="en-US" dirty="0"/>
              <a:t>Job Title</a:t>
            </a:r>
          </a:p>
        </p:txBody>
      </p:sp>
      <p:sp>
        <p:nvSpPr>
          <p:cNvPr id="18" name="Text Placeholder 6">
            <a:extLst>
              <a:ext uri="{FF2B5EF4-FFF2-40B4-BE49-F238E27FC236}">
                <a16:creationId xmlns:a16="http://schemas.microsoft.com/office/drawing/2014/main" id="{AD273D4A-6AEF-9044-B6FF-61BCA62A14F7}"/>
              </a:ext>
            </a:extLst>
          </p:cNvPr>
          <p:cNvSpPr>
            <a:spLocks noGrp="1"/>
          </p:cNvSpPr>
          <p:nvPr>
            <p:ph type="body" sz="quarter" idx="18" hasCustomPrompt="1"/>
          </p:nvPr>
        </p:nvSpPr>
        <p:spPr>
          <a:xfrm>
            <a:off x="6588071" y="4633913"/>
            <a:ext cx="1828800" cy="373062"/>
          </a:xfrm>
        </p:spPr>
        <p:txBody>
          <a:bodyPr>
            <a:noAutofit/>
          </a:bodyPr>
          <a:lstStyle>
            <a:lvl1pPr marL="0" indent="0" algn="ctr">
              <a:buNone/>
              <a:defRPr sz="1400" b="0" i="0"/>
            </a:lvl1pPr>
          </a:lstStyle>
          <a:p>
            <a:pPr lvl="0"/>
            <a:r>
              <a:rPr lang="en-US" dirty="0"/>
              <a:t>NAME</a:t>
            </a:r>
          </a:p>
        </p:txBody>
      </p:sp>
      <p:sp>
        <p:nvSpPr>
          <p:cNvPr id="19" name="Text Placeholder 6">
            <a:extLst>
              <a:ext uri="{FF2B5EF4-FFF2-40B4-BE49-F238E27FC236}">
                <a16:creationId xmlns:a16="http://schemas.microsoft.com/office/drawing/2014/main" id="{3DF9D594-E94C-FC4D-813A-1975593C642F}"/>
              </a:ext>
            </a:extLst>
          </p:cNvPr>
          <p:cNvSpPr>
            <a:spLocks noGrp="1"/>
          </p:cNvSpPr>
          <p:nvPr>
            <p:ph type="body" sz="quarter" idx="19" hasCustomPrompt="1"/>
          </p:nvPr>
        </p:nvSpPr>
        <p:spPr>
          <a:xfrm>
            <a:off x="6588071" y="5083363"/>
            <a:ext cx="1828800" cy="960975"/>
          </a:xfrm>
        </p:spPr>
        <p:txBody>
          <a:bodyPr>
            <a:noAutofit/>
          </a:bodyPr>
          <a:lstStyle>
            <a:lvl1pPr marL="0" indent="0" algn="ctr">
              <a:buNone/>
              <a:defRPr sz="1400" b="0" i="0"/>
            </a:lvl1pPr>
          </a:lstStyle>
          <a:p>
            <a:pPr lvl="0"/>
            <a:r>
              <a:rPr lang="en-US" dirty="0"/>
              <a:t>Job Title</a:t>
            </a:r>
          </a:p>
        </p:txBody>
      </p:sp>
      <p:sp>
        <p:nvSpPr>
          <p:cNvPr id="20" name="Text Placeholder 6">
            <a:extLst>
              <a:ext uri="{FF2B5EF4-FFF2-40B4-BE49-F238E27FC236}">
                <a16:creationId xmlns:a16="http://schemas.microsoft.com/office/drawing/2014/main" id="{EBF9D94C-27BC-BC4B-8F68-1D50BCC7F3AE}"/>
              </a:ext>
            </a:extLst>
          </p:cNvPr>
          <p:cNvSpPr>
            <a:spLocks noGrp="1"/>
          </p:cNvSpPr>
          <p:nvPr>
            <p:ph type="body" sz="quarter" idx="20" hasCustomPrompt="1"/>
          </p:nvPr>
        </p:nvSpPr>
        <p:spPr>
          <a:xfrm>
            <a:off x="9517251" y="4633913"/>
            <a:ext cx="1828800" cy="373062"/>
          </a:xfrm>
        </p:spPr>
        <p:txBody>
          <a:bodyPr>
            <a:noAutofit/>
          </a:bodyPr>
          <a:lstStyle>
            <a:lvl1pPr marL="0" indent="0" algn="ctr">
              <a:buNone/>
              <a:defRPr sz="1400" b="0" i="0"/>
            </a:lvl1pPr>
          </a:lstStyle>
          <a:p>
            <a:pPr lvl="0"/>
            <a:r>
              <a:rPr lang="en-US" dirty="0"/>
              <a:t>NAME</a:t>
            </a:r>
          </a:p>
        </p:txBody>
      </p:sp>
      <p:sp>
        <p:nvSpPr>
          <p:cNvPr id="21" name="Text Placeholder 6">
            <a:extLst>
              <a:ext uri="{FF2B5EF4-FFF2-40B4-BE49-F238E27FC236}">
                <a16:creationId xmlns:a16="http://schemas.microsoft.com/office/drawing/2014/main" id="{E689175A-4776-4940-B5C9-6036AB5FD92D}"/>
              </a:ext>
            </a:extLst>
          </p:cNvPr>
          <p:cNvSpPr>
            <a:spLocks noGrp="1"/>
          </p:cNvSpPr>
          <p:nvPr>
            <p:ph type="body" sz="quarter" idx="21" hasCustomPrompt="1"/>
          </p:nvPr>
        </p:nvSpPr>
        <p:spPr>
          <a:xfrm>
            <a:off x="9517251" y="5083363"/>
            <a:ext cx="1828800" cy="960975"/>
          </a:xfrm>
        </p:spPr>
        <p:txBody>
          <a:bodyPr>
            <a:noAutofit/>
          </a:bodyPr>
          <a:lstStyle>
            <a:lvl1pPr marL="0" indent="0" algn="ctr">
              <a:buNone/>
              <a:defRPr sz="1400" b="0" i="0"/>
            </a:lvl1pPr>
          </a:lstStyle>
          <a:p>
            <a:pPr lvl="0"/>
            <a:r>
              <a:rPr lang="en-US" dirty="0"/>
              <a:t>Job Title</a:t>
            </a:r>
          </a:p>
        </p:txBody>
      </p:sp>
      <p:sp>
        <p:nvSpPr>
          <p:cNvPr id="22" name="Picture Placeholder 2">
            <a:extLst>
              <a:ext uri="{FF2B5EF4-FFF2-40B4-BE49-F238E27FC236}">
                <a16:creationId xmlns:a16="http://schemas.microsoft.com/office/drawing/2014/main" id="{A8E4CB93-1C16-D145-8200-509097DD80E2}"/>
              </a:ext>
            </a:extLst>
          </p:cNvPr>
          <p:cNvSpPr>
            <a:spLocks noGrp="1" noChangeAspect="1"/>
          </p:cNvSpPr>
          <p:nvPr>
            <p:ph type="pic" sz="quarter" idx="22" hasCustomPrompt="1"/>
          </p:nvPr>
        </p:nvSpPr>
        <p:spPr>
          <a:xfrm>
            <a:off x="3709416"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3" name="Picture Placeholder 2">
            <a:extLst>
              <a:ext uri="{FF2B5EF4-FFF2-40B4-BE49-F238E27FC236}">
                <a16:creationId xmlns:a16="http://schemas.microsoft.com/office/drawing/2014/main" id="{C836D84B-A4A1-564E-AB97-398F8CFA946E}"/>
              </a:ext>
            </a:extLst>
          </p:cNvPr>
          <p:cNvSpPr>
            <a:spLocks noGrp="1" noChangeAspect="1"/>
          </p:cNvSpPr>
          <p:nvPr>
            <p:ph type="pic" sz="quarter" idx="23" hasCustomPrompt="1"/>
          </p:nvPr>
        </p:nvSpPr>
        <p:spPr>
          <a:xfrm>
            <a:off x="6580632"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4" name="Picture Placeholder 2">
            <a:extLst>
              <a:ext uri="{FF2B5EF4-FFF2-40B4-BE49-F238E27FC236}">
                <a16:creationId xmlns:a16="http://schemas.microsoft.com/office/drawing/2014/main" id="{EC56771A-4E6C-7440-8BF4-3591ACAFC7E4}"/>
              </a:ext>
            </a:extLst>
          </p:cNvPr>
          <p:cNvSpPr>
            <a:spLocks noGrp="1" noChangeAspect="1"/>
          </p:cNvSpPr>
          <p:nvPr>
            <p:ph type="pic" sz="quarter" idx="24" hasCustomPrompt="1"/>
          </p:nvPr>
        </p:nvSpPr>
        <p:spPr>
          <a:xfrm>
            <a:off x="9525000"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31" name="Slide Number Placeholder 5">
            <a:extLst>
              <a:ext uri="{FF2B5EF4-FFF2-40B4-BE49-F238E27FC236}">
                <a16:creationId xmlns:a16="http://schemas.microsoft.com/office/drawing/2014/main" id="{296FBA24-5AB3-C24A-8135-77D4927651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25" name="Round Same Side Corner Rectangle 24">
            <a:extLst>
              <a:ext uri="{FF2B5EF4-FFF2-40B4-BE49-F238E27FC236}">
                <a16:creationId xmlns:a16="http://schemas.microsoft.com/office/drawing/2014/main" id="{EF0FAFFE-E0A0-4A42-82F7-4D6E3279A104}"/>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40395923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7 Call Ou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4EA4B8E8-5EF2-714F-8C90-9CA41B424A28}"/>
              </a:ext>
            </a:extLst>
          </p:cNvPr>
          <p:cNvSpPr/>
          <p:nvPr userDrawn="1"/>
        </p:nvSpPr>
        <p:spPr>
          <a:xfrm>
            <a:off x="0" y="2423160"/>
            <a:ext cx="12192000" cy="4434840"/>
          </a:xfrm>
          <a:prstGeom prst="rect">
            <a:avLst/>
          </a:prstGeom>
          <a:solidFill>
            <a:schemeClr val="accent5">
              <a:lumMod val="20000"/>
              <a:lumOff val="8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429BF2DE-ACAD-4E48-B0D4-2E69A2432684}"/>
              </a:ext>
            </a:extLst>
          </p:cNvPr>
          <p:cNvSpPr>
            <a:spLocks noGrp="1" noChangeAspect="1"/>
          </p:cNvSpPr>
          <p:nvPr>
            <p:ph type="pic" sz="quarter" idx="10" hasCustomPrompt="1"/>
          </p:nvPr>
        </p:nvSpPr>
        <p:spPr>
          <a:xfrm>
            <a:off x="838199"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7" name="Text Placeholder 6">
            <a:extLst>
              <a:ext uri="{FF2B5EF4-FFF2-40B4-BE49-F238E27FC236}">
                <a16:creationId xmlns:a16="http://schemas.microsoft.com/office/drawing/2014/main" id="{C1C7D97D-280B-A94F-B4E2-A09B803180C7}"/>
              </a:ext>
            </a:extLst>
          </p:cNvPr>
          <p:cNvSpPr>
            <a:spLocks noGrp="1"/>
          </p:cNvSpPr>
          <p:nvPr>
            <p:ph type="body" sz="quarter" idx="14" hasCustomPrompt="1"/>
          </p:nvPr>
        </p:nvSpPr>
        <p:spPr>
          <a:xfrm>
            <a:off x="838200" y="3132116"/>
            <a:ext cx="1371595" cy="253276"/>
          </a:xfrm>
        </p:spPr>
        <p:txBody>
          <a:bodyPr anchor="ctr" anchorCtr="0">
            <a:noAutofit/>
          </a:bodyPr>
          <a:lstStyle>
            <a:lvl1pPr marL="0" indent="0" algn="ctr">
              <a:buNone/>
              <a:defRPr sz="1400" b="0" i="0"/>
            </a:lvl1pPr>
          </a:lstStyle>
          <a:p>
            <a:pPr lvl="0"/>
            <a:r>
              <a:rPr lang="en-US" dirty="0"/>
              <a:t>NAME</a:t>
            </a:r>
          </a:p>
        </p:txBody>
      </p:sp>
      <p:sp>
        <p:nvSpPr>
          <p:cNvPr id="15" name="Text Placeholder 6">
            <a:extLst>
              <a:ext uri="{FF2B5EF4-FFF2-40B4-BE49-F238E27FC236}">
                <a16:creationId xmlns:a16="http://schemas.microsoft.com/office/drawing/2014/main" id="{2A06393D-996A-014E-B2CA-9A9338F33116}"/>
              </a:ext>
            </a:extLst>
          </p:cNvPr>
          <p:cNvSpPr>
            <a:spLocks noGrp="1"/>
          </p:cNvSpPr>
          <p:nvPr>
            <p:ph type="body" sz="quarter" idx="15" hasCustomPrompt="1"/>
          </p:nvPr>
        </p:nvSpPr>
        <p:spPr>
          <a:xfrm>
            <a:off x="838200" y="3493262"/>
            <a:ext cx="1371599" cy="652419"/>
          </a:xfrm>
        </p:spPr>
        <p:txBody>
          <a:bodyPr>
            <a:noAutofit/>
          </a:bodyPr>
          <a:lstStyle>
            <a:lvl1pPr marL="0" indent="0" algn="ctr">
              <a:buNone/>
              <a:defRPr sz="1400" b="0" i="0"/>
            </a:lvl1pPr>
          </a:lstStyle>
          <a:p>
            <a:pPr lvl="0"/>
            <a:r>
              <a:rPr lang="en-US" dirty="0"/>
              <a:t>Job Title</a:t>
            </a:r>
          </a:p>
        </p:txBody>
      </p:sp>
      <p:sp>
        <p:nvSpPr>
          <p:cNvPr id="16" name="Text Placeholder 6">
            <a:extLst>
              <a:ext uri="{FF2B5EF4-FFF2-40B4-BE49-F238E27FC236}">
                <a16:creationId xmlns:a16="http://schemas.microsoft.com/office/drawing/2014/main" id="{95460776-B9E1-524C-B515-6BA46C00D5C4}"/>
              </a:ext>
            </a:extLst>
          </p:cNvPr>
          <p:cNvSpPr>
            <a:spLocks noGrp="1"/>
          </p:cNvSpPr>
          <p:nvPr>
            <p:ph type="body" sz="quarter" idx="16" hasCustomPrompt="1"/>
          </p:nvPr>
        </p:nvSpPr>
        <p:spPr>
          <a:xfrm>
            <a:off x="3842003" y="3132116"/>
            <a:ext cx="1371595" cy="253276"/>
          </a:xfrm>
        </p:spPr>
        <p:txBody>
          <a:bodyPr anchor="ctr" anchorCtr="0">
            <a:noAutofit/>
          </a:bodyPr>
          <a:lstStyle>
            <a:lvl1pPr marL="0" indent="0" algn="ctr">
              <a:buNone/>
              <a:defRPr sz="1400" b="0" i="0"/>
            </a:lvl1pPr>
          </a:lstStyle>
          <a:p>
            <a:pPr lvl="0"/>
            <a:r>
              <a:rPr lang="en-US" dirty="0"/>
              <a:t>NAME</a:t>
            </a:r>
          </a:p>
        </p:txBody>
      </p:sp>
      <p:sp>
        <p:nvSpPr>
          <p:cNvPr id="17" name="Text Placeholder 6">
            <a:extLst>
              <a:ext uri="{FF2B5EF4-FFF2-40B4-BE49-F238E27FC236}">
                <a16:creationId xmlns:a16="http://schemas.microsoft.com/office/drawing/2014/main" id="{4A5E04AA-6B0C-A34A-99DE-D60A5BA75D1C}"/>
              </a:ext>
            </a:extLst>
          </p:cNvPr>
          <p:cNvSpPr>
            <a:spLocks noGrp="1"/>
          </p:cNvSpPr>
          <p:nvPr>
            <p:ph type="body" sz="quarter" idx="17" hasCustomPrompt="1"/>
          </p:nvPr>
        </p:nvSpPr>
        <p:spPr>
          <a:xfrm>
            <a:off x="3842003" y="3500947"/>
            <a:ext cx="1371599" cy="652419"/>
          </a:xfrm>
        </p:spPr>
        <p:txBody>
          <a:bodyPr>
            <a:noAutofit/>
          </a:bodyPr>
          <a:lstStyle>
            <a:lvl1pPr marL="0" indent="0" algn="ctr">
              <a:buNone/>
              <a:defRPr sz="1400" b="0" i="0"/>
            </a:lvl1pPr>
          </a:lstStyle>
          <a:p>
            <a:pPr lvl="0"/>
            <a:r>
              <a:rPr lang="en-US" dirty="0"/>
              <a:t>Job Title</a:t>
            </a:r>
          </a:p>
        </p:txBody>
      </p:sp>
      <p:sp>
        <p:nvSpPr>
          <p:cNvPr id="18" name="Text Placeholder 6">
            <a:extLst>
              <a:ext uri="{FF2B5EF4-FFF2-40B4-BE49-F238E27FC236}">
                <a16:creationId xmlns:a16="http://schemas.microsoft.com/office/drawing/2014/main" id="{AD273D4A-6AEF-9044-B6FF-61BCA62A14F7}"/>
              </a:ext>
            </a:extLst>
          </p:cNvPr>
          <p:cNvSpPr>
            <a:spLocks noGrp="1"/>
          </p:cNvSpPr>
          <p:nvPr>
            <p:ph type="body" sz="quarter" idx="18" hasCustomPrompt="1"/>
          </p:nvPr>
        </p:nvSpPr>
        <p:spPr>
          <a:xfrm>
            <a:off x="6974516" y="3132116"/>
            <a:ext cx="1371595" cy="253276"/>
          </a:xfrm>
        </p:spPr>
        <p:txBody>
          <a:bodyPr anchor="ctr" anchorCtr="0">
            <a:noAutofit/>
          </a:bodyPr>
          <a:lstStyle>
            <a:lvl1pPr marL="0" indent="0" algn="ctr">
              <a:buNone/>
              <a:defRPr sz="1400" b="0" i="0"/>
            </a:lvl1pPr>
          </a:lstStyle>
          <a:p>
            <a:pPr lvl="0"/>
            <a:r>
              <a:rPr lang="en-US" dirty="0"/>
              <a:t>NAME</a:t>
            </a:r>
          </a:p>
        </p:txBody>
      </p:sp>
      <p:sp>
        <p:nvSpPr>
          <p:cNvPr id="19" name="Text Placeholder 6">
            <a:extLst>
              <a:ext uri="{FF2B5EF4-FFF2-40B4-BE49-F238E27FC236}">
                <a16:creationId xmlns:a16="http://schemas.microsoft.com/office/drawing/2014/main" id="{3DF9D594-E94C-FC4D-813A-1975593C642F}"/>
              </a:ext>
            </a:extLst>
          </p:cNvPr>
          <p:cNvSpPr>
            <a:spLocks noGrp="1"/>
          </p:cNvSpPr>
          <p:nvPr>
            <p:ph type="body" sz="quarter" idx="19" hasCustomPrompt="1"/>
          </p:nvPr>
        </p:nvSpPr>
        <p:spPr>
          <a:xfrm>
            <a:off x="6974516" y="3500947"/>
            <a:ext cx="1371599" cy="652419"/>
          </a:xfrm>
        </p:spPr>
        <p:txBody>
          <a:bodyPr>
            <a:noAutofit/>
          </a:bodyPr>
          <a:lstStyle>
            <a:lvl1pPr marL="0" indent="0" algn="ctr">
              <a:buNone/>
              <a:defRPr sz="1400" b="0" i="0"/>
            </a:lvl1pPr>
          </a:lstStyle>
          <a:p>
            <a:pPr lvl="0"/>
            <a:r>
              <a:rPr lang="en-US" dirty="0"/>
              <a:t>Job Title</a:t>
            </a:r>
          </a:p>
        </p:txBody>
      </p:sp>
      <p:sp>
        <p:nvSpPr>
          <p:cNvPr id="20" name="Text Placeholder 6">
            <a:extLst>
              <a:ext uri="{FF2B5EF4-FFF2-40B4-BE49-F238E27FC236}">
                <a16:creationId xmlns:a16="http://schemas.microsoft.com/office/drawing/2014/main" id="{EBF9D94C-27BC-BC4B-8F68-1D50BCC7F3AE}"/>
              </a:ext>
            </a:extLst>
          </p:cNvPr>
          <p:cNvSpPr>
            <a:spLocks noGrp="1"/>
          </p:cNvSpPr>
          <p:nvPr>
            <p:ph type="body" sz="quarter" idx="20" hasCustomPrompt="1"/>
          </p:nvPr>
        </p:nvSpPr>
        <p:spPr>
          <a:xfrm>
            <a:off x="9982201" y="3132116"/>
            <a:ext cx="1371594" cy="253276"/>
          </a:xfrm>
        </p:spPr>
        <p:txBody>
          <a:bodyPr anchor="ctr" anchorCtr="0">
            <a:noAutofit/>
          </a:bodyPr>
          <a:lstStyle>
            <a:lvl1pPr marL="0" indent="0" algn="ctr">
              <a:buNone/>
              <a:defRPr sz="1400" b="0" i="0"/>
            </a:lvl1pPr>
          </a:lstStyle>
          <a:p>
            <a:pPr lvl="0"/>
            <a:r>
              <a:rPr lang="en-US" dirty="0"/>
              <a:t>NAME</a:t>
            </a:r>
          </a:p>
        </p:txBody>
      </p:sp>
      <p:sp>
        <p:nvSpPr>
          <p:cNvPr id="21" name="Text Placeholder 6">
            <a:extLst>
              <a:ext uri="{FF2B5EF4-FFF2-40B4-BE49-F238E27FC236}">
                <a16:creationId xmlns:a16="http://schemas.microsoft.com/office/drawing/2014/main" id="{E689175A-4776-4940-B5C9-6036AB5FD92D}"/>
              </a:ext>
            </a:extLst>
          </p:cNvPr>
          <p:cNvSpPr>
            <a:spLocks noGrp="1"/>
          </p:cNvSpPr>
          <p:nvPr>
            <p:ph type="body" sz="quarter" idx="21" hasCustomPrompt="1"/>
          </p:nvPr>
        </p:nvSpPr>
        <p:spPr>
          <a:xfrm>
            <a:off x="9982200" y="3500947"/>
            <a:ext cx="1371599" cy="652419"/>
          </a:xfrm>
        </p:spPr>
        <p:txBody>
          <a:bodyPr>
            <a:noAutofit/>
          </a:bodyPr>
          <a:lstStyle>
            <a:lvl1pPr marL="0" indent="0" algn="ctr">
              <a:buNone/>
              <a:defRPr sz="1400" b="0" i="0"/>
            </a:lvl1pPr>
          </a:lstStyle>
          <a:p>
            <a:pPr lvl="0"/>
            <a:r>
              <a:rPr lang="en-US" dirty="0"/>
              <a:t>Job Title</a:t>
            </a:r>
          </a:p>
        </p:txBody>
      </p:sp>
      <p:sp>
        <p:nvSpPr>
          <p:cNvPr id="22" name="Picture Placeholder 2">
            <a:extLst>
              <a:ext uri="{FF2B5EF4-FFF2-40B4-BE49-F238E27FC236}">
                <a16:creationId xmlns:a16="http://schemas.microsoft.com/office/drawing/2014/main" id="{A8E4CB93-1C16-D145-8200-509097DD80E2}"/>
              </a:ext>
            </a:extLst>
          </p:cNvPr>
          <p:cNvSpPr>
            <a:spLocks noGrp="1" noChangeAspect="1"/>
          </p:cNvSpPr>
          <p:nvPr>
            <p:ph type="pic" sz="quarter" idx="22" hasCustomPrompt="1"/>
          </p:nvPr>
        </p:nvSpPr>
        <p:spPr>
          <a:xfrm>
            <a:off x="3842003"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3" name="Picture Placeholder 2">
            <a:extLst>
              <a:ext uri="{FF2B5EF4-FFF2-40B4-BE49-F238E27FC236}">
                <a16:creationId xmlns:a16="http://schemas.microsoft.com/office/drawing/2014/main" id="{C836D84B-A4A1-564E-AB97-398F8CFA946E}"/>
              </a:ext>
            </a:extLst>
          </p:cNvPr>
          <p:cNvSpPr>
            <a:spLocks noGrp="1" noChangeAspect="1"/>
          </p:cNvSpPr>
          <p:nvPr>
            <p:ph type="pic" sz="quarter" idx="23" hasCustomPrompt="1"/>
          </p:nvPr>
        </p:nvSpPr>
        <p:spPr>
          <a:xfrm>
            <a:off x="6974516"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4" name="Picture Placeholder 2">
            <a:extLst>
              <a:ext uri="{FF2B5EF4-FFF2-40B4-BE49-F238E27FC236}">
                <a16:creationId xmlns:a16="http://schemas.microsoft.com/office/drawing/2014/main" id="{EC56771A-4E6C-7440-8BF4-3591ACAFC7E4}"/>
              </a:ext>
            </a:extLst>
          </p:cNvPr>
          <p:cNvSpPr>
            <a:spLocks noGrp="1" noChangeAspect="1"/>
          </p:cNvSpPr>
          <p:nvPr>
            <p:ph type="pic" sz="quarter" idx="24" hasCustomPrompt="1"/>
          </p:nvPr>
        </p:nvSpPr>
        <p:spPr>
          <a:xfrm>
            <a:off x="9982200" y="1619009"/>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6" name="Picture Placeholder 2">
            <a:extLst>
              <a:ext uri="{FF2B5EF4-FFF2-40B4-BE49-F238E27FC236}">
                <a16:creationId xmlns:a16="http://schemas.microsoft.com/office/drawing/2014/main" id="{F9F38C69-388E-3A4C-AF6F-9964A3EAE528}"/>
              </a:ext>
            </a:extLst>
          </p:cNvPr>
          <p:cNvSpPr>
            <a:spLocks noGrp="1" noChangeAspect="1"/>
          </p:cNvSpPr>
          <p:nvPr>
            <p:ph type="pic" sz="quarter" idx="25" hasCustomPrompt="1"/>
          </p:nvPr>
        </p:nvSpPr>
        <p:spPr>
          <a:xfrm>
            <a:off x="2338161"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7" name="Text Placeholder 6">
            <a:extLst>
              <a:ext uri="{FF2B5EF4-FFF2-40B4-BE49-F238E27FC236}">
                <a16:creationId xmlns:a16="http://schemas.microsoft.com/office/drawing/2014/main" id="{92F1A76A-A09C-9941-BCE7-54B1B56CB6D6}"/>
              </a:ext>
            </a:extLst>
          </p:cNvPr>
          <p:cNvSpPr>
            <a:spLocks noGrp="1"/>
          </p:cNvSpPr>
          <p:nvPr>
            <p:ph type="body" sz="quarter" idx="26" hasCustomPrompt="1"/>
          </p:nvPr>
        </p:nvSpPr>
        <p:spPr>
          <a:xfrm>
            <a:off x="2338162" y="5444882"/>
            <a:ext cx="1371595" cy="253276"/>
          </a:xfrm>
        </p:spPr>
        <p:txBody>
          <a:bodyPr anchor="ctr" anchorCtr="0">
            <a:noAutofit/>
          </a:bodyPr>
          <a:lstStyle>
            <a:lvl1pPr marL="0" indent="0" algn="ctr">
              <a:buNone/>
              <a:defRPr sz="1400" b="0" i="0"/>
            </a:lvl1pPr>
          </a:lstStyle>
          <a:p>
            <a:pPr lvl="0"/>
            <a:r>
              <a:rPr lang="en-US" dirty="0"/>
              <a:t>NAME</a:t>
            </a:r>
          </a:p>
        </p:txBody>
      </p:sp>
      <p:sp>
        <p:nvSpPr>
          <p:cNvPr id="28" name="Text Placeholder 6">
            <a:extLst>
              <a:ext uri="{FF2B5EF4-FFF2-40B4-BE49-F238E27FC236}">
                <a16:creationId xmlns:a16="http://schemas.microsoft.com/office/drawing/2014/main" id="{DFD2EEFD-6757-784D-8A84-D0A357ADD7BF}"/>
              </a:ext>
            </a:extLst>
          </p:cNvPr>
          <p:cNvSpPr>
            <a:spLocks noGrp="1"/>
          </p:cNvSpPr>
          <p:nvPr>
            <p:ph type="body" sz="quarter" idx="27" hasCustomPrompt="1"/>
          </p:nvPr>
        </p:nvSpPr>
        <p:spPr>
          <a:xfrm>
            <a:off x="2338162" y="5806028"/>
            <a:ext cx="1371599" cy="652419"/>
          </a:xfrm>
        </p:spPr>
        <p:txBody>
          <a:bodyPr>
            <a:noAutofit/>
          </a:bodyPr>
          <a:lstStyle>
            <a:lvl1pPr marL="0" indent="0" algn="ctr">
              <a:buNone/>
              <a:defRPr sz="1400" b="0" i="0"/>
            </a:lvl1pPr>
          </a:lstStyle>
          <a:p>
            <a:pPr lvl="0"/>
            <a:r>
              <a:rPr lang="en-US" dirty="0"/>
              <a:t>Job Title</a:t>
            </a:r>
          </a:p>
        </p:txBody>
      </p:sp>
      <p:sp>
        <p:nvSpPr>
          <p:cNvPr id="29" name="Text Placeholder 6">
            <a:extLst>
              <a:ext uri="{FF2B5EF4-FFF2-40B4-BE49-F238E27FC236}">
                <a16:creationId xmlns:a16="http://schemas.microsoft.com/office/drawing/2014/main" id="{93A43737-FFE2-2649-A32D-0B9CBC175D2B}"/>
              </a:ext>
            </a:extLst>
          </p:cNvPr>
          <p:cNvSpPr>
            <a:spLocks noGrp="1"/>
          </p:cNvSpPr>
          <p:nvPr>
            <p:ph type="body" sz="quarter" idx="28" hasCustomPrompt="1"/>
          </p:nvPr>
        </p:nvSpPr>
        <p:spPr>
          <a:xfrm>
            <a:off x="5408259" y="5444882"/>
            <a:ext cx="1371595" cy="253276"/>
          </a:xfrm>
        </p:spPr>
        <p:txBody>
          <a:bodyPr anchor="ctr" anchorCtr="0">
            <a:noAutofit/>
          </a:bodyPr>
          <a:lstStyle>
            <a:lvl1pPr marL="0" indent="0" algn="ctr">
              <a:buNone/>
              <a:defRPr sz="1400" b="0" i="0"/>
            </a:lvl1pPr>
          </a:lstStyle>
          <a:p>
            <a:pPr lvl="0"/>
            <a:r>
              <a:rPr lang="en-US" dirty="0"/>
              <a:t>NAME</a:t>
            </a:r>
          </a:p>
        </p:txBody>
      </p:sp>
      <p:sp>
        <p:nvSpPr>
          <p:cNvPr id="30" name="Text Placeholder 6">
            <a:extLst>
              <a:ext uri="{FF2B5EF4-FFF2-40B4-BE49-F238E27FC236}">
                <a16:creationId xmlns:a16="http://schemas.microsoft.com/office/drawing/2014/main" id="{4A53CDF1-89A9-2542-AE2F-606C4D18D6BE}"/>
              </a:ext>
            </a:extLst>
          </p:cNvPr>
          <p:cNvSpPr>
            <a:spLocks noGrp="1"/>
          </p:cNvSpPr>
          <p:nvPr>
            <p:ph type="body" sz="quarter" idx="29" hasCustomPrompt="1"/>
          </p:nvPr>
        </p:nvSpPr>
        <p:spPr>
          <a:xfrm>
            <a:off x="5408259" y="5813713"/>
            <a:ext cx="1371599" cy="652419"/>
          </a:xfrm>
        </p:spPr>
        <p:txBody>
          <a:bodyPr>
            <a:noAutofit/>
          </a:bodyPr>
          <a:lstStyle>
            <a:lvl1pPr marL="0" indent="0" algn="ctr">
              <a:buNone/>
              <a:defRPr sz="1400" b="0" i="0"/>
            </a:lvl1pPr>
          </a:lstStyle>
          <a:p>
            <a:pPr lvl="0"/>
            <a:r>
              <a:rPr lang="en-US" dirty="0"/>
              <a:t>Job Title</a:t>
            </a:r>
          </a:p>
        </p:txBody>
      </p:sp>
      <p:sp>
        <p:nvSpPr>
          <p:cNvPr id="31" name="Text Placeholder 6">
            <a:extLst>
              <a:ext uri="{FF2B5EF4-FFF2-40B4-BE49-F238E27FC236}">
                <a16:creationId xmlns:a16="http://schemas.microsoft.com/office/drawing/2014/main" id="{0DB649AB-7F2B-E146-A986-7467C34FAB41}"/>
              </a:ext>
            </a:extLst>
          </p:cNvPr>
          <p:cNvSpPr>
            <a:spLocks noGrp="1"/>
          </p:cNvSpPr>
          <p:nvPr>
            <p:ph type="body" sz="quarter" idx="30" hasCustomPrompt="1"/>
          </p:nvPr>
        </p:nvSpPr>
        <p:spPr>
          <a:xfrm>
            <a:off x="8482238" y="5444882"/>
            <a:ext cx="1371595" cy="253276"/>
          </a:xfrm>
        </p:spPr>
        <p:txBody>
          <a:bodyPr anchor="ctr" anchorCtr="0">
            <a:noAutofit/>
          </a:bodyPr>
          <a:lstStyle>
            <a:lvl1pPr marL="0" indent="0" algn="ctr">
              <a:buNone/>
              <a:defRPr sz="1400" b="0" i="0"/>
            </a:lvl1pPr>
          </a:lstStyle>
          <a:p>
            <a:pPr lvl="0"/>
            <a:r>
              <a:rPr lang="en-US" dirty="0"/>
              <a:t>NAME</a:t>
            </a:r>
          </a:p>
        </p:txBody>
      </p:sp>
      <p:sp>
        <p:nvSpPr>
          <p:cNvPr id="32" name="Text Placeholder 6">
            <a:extLst>
              <a:ext uri="{FF2B5EF4-FFF2-40B4-BE49-F238E27FC236}">
                <a16:creationId xmlns:a16="http://schemas.microsoft.com/office/drawing/2014/main" id="{B00885B6-64AF-0E4F-A1E0-21877D1A8327}"/>
              </a:ext>
            </a:extLst>
          </p:cNvPr>
          <p:cNvSpPr>
            <a:spLocks noGrp="1"/>
          </p:cNvSpPr>
          <p:nvPr>
            <p:ph type="body" sz="quarter" idx="31" hasCustomPrompt="1"/>
          </p:nvPr>
        </p:nvSpPr>
        <p:spPr>
          <a:xfrm>
            <a:off x="8482238" y="5813713"/>
            <a:ext cx="1371599" cy="652419"/>
          </a:xfrm>
        </p:spPr>
        <p:txBody>
          <a:bodyPr>
            <a:noAutofit/>
          </a:bodyPr>
          <a:lstStyle>
            <a:lvl1pPr marL="0" indent="0" algn="ctr">
              <a:buNone/>
              <a:defRPr sz="1400" b="0" i="0"/>
            </a:lvl1pPr>
          </a:lstStyle>
          <a:p>
            <a:pPr lvl="0"/>
            <a:r>
              <a:rPr lang="en-US" dirty="0"/>
              <a:t>Job Title</a:t>
            </a:r>
          </a:p>
        </p:txBody>
      </p:sp>
      <p:sp>
        <p:nvSpPr>
          <p:cNvPr id="33" name="Picture Placeholder 2">
            <a:extLst>
              <a:ext uri="{FF2B5EF4-FFF2-40B4-BE49-F238E27FC236}">
                <a16:creationId xmlns:a16="http://schemas.microsoft.com/office/drawing/2014/main" id="{1083DE71-2FB8-C643-91D2-3675AB30C3E8}"/>
              </a:ext>
            </a:extLst>
          </p:cNvPr>
          <p:cNvSpPr>
            <a:spLocks noGrp="1" noChangeAspect="1"/>
          </p:cNvSpPr>
          <p:nvPr>
            <p:ph type="pic" sz="quarter" idx="32" hasCustomPrompt="1"/>
          </p:nvPr>
        </p:nvSpPr>
        <p:spPr>
          <a:xfrm>
            <a:off x="5408259"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34" name="Picture Placeholder 2">
            <a:extLst>
              <a:ext uri="{FF2B5EF4-FFF2-40B4-BE49-F238E27FC236}">
                <a16:creationId xmlns:a16="http://schemas.microsoft.com/office/drawing/2014/main" id="{15C59494-BAD9-2E41-A684-92314B6B05DF}"/>
              </a:ext>
            </a:extLst>
          </p:cNvPr>
          <p:cNvSpPr>
            <a:spLocks noGrp="1" noChangeAspect="1"/>
          </p:cNvSpPr>
          <p:nvPr>
            <p:ph type="pic" sz="quarter" idx="33" hasCustomPrompt="1"/>
          </p:nvPr>
        </p:nvSpPr>
        <p:spPr>
          <a:xfrm>
            <a:off x="8482238"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36" name="Slide Number Placeholder 5">
            <a:extLst>
              <a:ext uri="{FF2B5EF4-FFF2-40B4-BE49-F238E27FC236}">
                <a16:creationId xmlns:a16="http://schemas.microsoft.com/office/drawing/2014/main" id="{5D8D4CD5-83D4-E243-ADA2-081509D8D4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37" name="Round Same Side Corner Rectangle 36">
            <a:extLst>
              <a:ext uri="{FF2B5EF4-FFF2-40B4-BE49-F238E27FC236}">
                <a16:creationId xmlns:a16="http://schemas.microsoft.com/office/drawing/2014/main" id="{FD42BDC7-2B08-EF43-A9FC-ADF6581374FD}"/>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18697853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Content, and 3 Accent Photos">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F699900A-0EE2-7249-A19B-A55D4E75620D}"/>
              </a:ext>
            </a:extLst>
          </p:cNvPr>
          <p:cNvSpPr/>
          <p:nvPr userDrawn="1"/>
        </p:nvSpPr>
        <p:spPr>
          <a:xfrm>
            <a:off x="0" y="1"/>
            <a:ext cx="12192000" cy="2502968"/>
          </a:xfrm>
          <a:prstGeom prst="rect">
            <a:avLst/>
          </a:prstGeom>
          <a:solidFill>
            <a:srgbClr val="D5FDFD">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7" name="Rounded Rectangle 36">
            <a:extLst>
              <a:ext uri="{FF2B5EF4-FFF2-40B4-BE49-F238E27FC236}">
                <a16:creationId xmlns:a16="http://schemas.microsoft.com/office/drawing/2014/main" id="{33063164-34EE-ED4D-AED6-0BA9CB368BAF}"/>
              </a:ext>
            </a:extLst>
          </p:cNvPr>
          <p:cNvSpPr/>
          <p:nvPr userDrawn="1"/>
        </p:nvSpPr>
        <p:spPr>
          <a:xfrm>
            <a:off x="83820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8" name="Rounded Rectangle 37">
            <a:extLst>
              <a:ext uri="{FF2B5EF4-FFF2-40B4-BE49-F238E27FC236}">
                <a16:creationId xmlns:a16="http://schemas.microsoft.com/office/drawing/2014/main" id="{F3123159-F246-1D42-A071-6EE179A5C7F7}"/>
              </a:ext>
            </a:extLst>
          </p:cNvPr>
          <p:cNvSpPr/>
          <p:nvPr userDrawn="1"/>
        </p:nvSpPr>
        <p:spPr>
          <a:xfrm>
            <a:off x="452477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9" name="Rounded Rectangle 38">
            <a:extLst>
              <a:ext uri="{FF2B5EF4-FFF2-40B4-BE49-F238E27FC236}">
                <a16:creationId xmlns:a16="http://schemas.microsoft.com/office/drawing/2014/main" id="{65E282FA-0502-5743-89DD-3F29DF5B8938}"/>
              </a:ext>
            </a:extLst>
          </p:cNvPr>
          <p:cNvSpPr/>
          <p:nvPr userDrawn="1"/>
        </p:nvSpPr>
        <p:spPr>
          <a:xfrm>
            <a:off x="821134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4" name="Picture Placeholder 3">
            <a:extLst>
              <a:ext uri="{FF2B5EF4-FFF2-40B4-BE49-F238E27FC236}">
                <a16:creationId xmlns:a16="http://schemas.microsoft.com/office/drawing/2014/main" id="{66D4F2D1-1736-FE43-96D5-725CE7F25D1B}"/>
              </a:ext>
            </a:extLst>
          </p:cNvPr>
          <p:cNvSpPr>
            <a:spLocks noGrp="1" noChangeAspect="1"/>
          </p:cNvSpPr>
          <p:nvPr>
            <p:ph type="pic" sz="quarter" idx="10" hasCustomPrompt="1"/>
          </p:nvPr>
        </p:nvSpPr>
        <p:spPr>
          <a:xfrm>
            <a:off x="1088448" y="981075"/>
            <a:ext cx="2743199" cy="2743200"/>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r>
              <a:rPr lang="en-US" dirty="0"/>
              <a:t>CLICK ICON TO ADD PICTURE</a:t>
            </a:r>
          </a:p>
        </p:txBody>
      </p:sp>
      <p:sp>
        <p:nvSpPr>
          <p:cNvPr id="43" name="Picture Placeholder 3">
            <a:extLst>
              <a:ext uri="{FF2B5EF4-FFF2-40B4-BE49-F238E27FC236}">
                <a16:creationId xmlns:a16="http://schemas.microsoft.com/office/drawing/2014/main" id="{86FADA8A-A4F7-3646-9CE9-B9826765E27B}"/>
              </a:ext>
            </a:extLst>
          </p:cNvPr>
          <p:cNvSpPr>
            <a:spLocks noGrp="1" noChangeAspect="1"/>
          </p:cNvSpPr>
          <p:nvPr>
            <p:ph type="pic" sz="quarter" idx="11" hasCustomPrompt="1"/>
          </p:nvPr>
        </p:nvSpPr>
        <p:spPr>
          <a:xfrm>
            <a:off x="4724400" y="981075"/>
            <a:ext cx="2743199" cy="2743200"/>
          </a:xfrm>
          <a:solidFill>
            <a:schemeClr val="bg2">
              <a:lumMod val="20000"/>
              <a:lumOff val="80000"/>
            </a:schemeClr>
          </a:solidFill>
        </p:spPr>
        <p:txBody>
          <a:bodyPr anchor="ctr" anchorCtr="1">
            <a:normAutofit/>
          </a:bodyPr>
          <a:lstStyle>
            <a:lvl1pPr marL="0" indent="0" algn="ctr">
              <a:buNone/>
              <a:defRPr sz="1600" b="0" i="0">
                <a:solidFill>
                  <a:schemeClr val="tx1"/>
                </a:solidFill>
              </a:defRPr>
            </a:lvl1pPr>
          </a:lstStyle>
          <a:p>
            <a:r>
              <a:rPr lang="en-US" dirty="0"/>
              <a:t>CLICK ICON TO ADD PICTURE</a:t>
            </a:r>
          </a:p>
        </p:txBody>
      </p:sp>
      <p:sp>
        <p:nvSpPr>
          <p:cNvPr id="44" name="Picture Placeholder 3">
            <a:extLst>
              <a:ext uri="{FF2B5EF4-FFF2-40B4-BE49-F238E27FC236}">
                <a16:creationId xmlns:a16="http://schemas.microsoft.com/office/drawing/2014/main" id="{BAC732DC-A73E-B248-94E1-4888FF909B46}"/>
              </a:ext>
            </a:extLst>
          </p:cNvPr>
          <p:cNvSpPr>
            <a:spLocks noGrp="1" noChangeAspect="1"/>
          </p:cNvSpPr>
          <p:nvPr>
            <p:ph type="pic" sz="quarter" idx="12" hasCustomPrompt="1"/>
          </p:nvPr>
        </p:nvSpPr>
        <p:spPr>
          <a:xfrm>
            <a:off x="8478838" y="981075"/>
            <a:ext cx="2743199" cy="2743200"/>
          </a:xfrm>
          <a:solidFill>
            <a:schemeClr val="bg2">
              <a:lumMod val="20000"/>
              <a:lumOff val="80000"/>
            </a:schemeClr>
          </a:solidFill>
        </p:spPr>
        <p:txBody>
          <a:bodyPr anchor="ctr" anchorCtr="1">
            <a:normAutofit/>
          </a:bodyPr>
          <a:lstStyle>
            <a:lvl1pPr marL="0" indent="0" algn="ctr">
              <a:buNone/>
              <a:defRPr sz="1600" b="0" i="0">
                <a:solidFill>
                  <a:schemeClr val="tx1"/>
                </a:solidFill>
              </a:defRPr>
            </a:lvl1pPr>
          </a:lstStyle>
          <a:p>
            <a:r>
              <a:rPr lang="en-US" dirty="0"/>
              <a:t>CLICK ICON TO ADD PICTURE</a:t>
            </a:r>
          </a:p>
        </p:txBody>
      </p:sp>
      <p:sp>
        <p:nvSpPr>
          <p:cNvPr id="6" name="Text Placeholder 5">
            <a:extLst>
              <a:ext uri="{FF2B5EF4-FFF2-40B4-BE49-F238E27FC236}">
                <a16:creationId xmlns:a16="http://schemas.microsoft.com/office/drawing/2014/main" id="{4346C8F6-C530-C64C-A9DD-C2FADAEDBAD4}"/>
              </a:ext>
            </a:extLst>
          </p:cNvPr>
          <p:cNvSpPr>
            <a:spLocks noGrp="1"/>
          </p:cNvSpPr>
          <p:nvPr>
            <p:ph type="body" sz="quarter" idx="13"/>
          </p:nvPr>
        </p:nvSpPr>
        <p:spPr>
          <a:xfrm>
            <a:off x="1089025" y="4271963"/>
            <a:ext cx="4829175" cy="2220912"/>
          </a:xfrm>
        </p:spPr>
        <p:txBody>
          <a:bodyPr>
            <a:normAutofit/>
          </a:bodyPr>
          <a:lstStyle>
            <a:lvl1pPr marL="0" indent="0">
              <a:buNone/>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a:t>Click to edit Master text styles</a:t>
            </a:r>
          </a:p>
        </p:txBody>
      </p:sp>
      <p:sp>
        <p:nvSpPr>
          <p:cNvPr id="45" name="Text Placeholder 5">
            <a:extLst>
              <a:ext uri="{FF2B5EF4-FFF2-40B4-BE49-F238E27FC236}">
                <a16:creationId xmlns:a16="http://schemas.microsoft.com/office/drawing/2014/main" id="{430F33AD-9266-8547-A119-43D19D682A23}"/>
              </a:ext>
            </a:extLst>
          </p:cNvPr>
          <p:cNvSpPr>
            <a:spLocks noGrp="1"/>
          </p:cNvSpPr>
          <p:nvPr>
            <p:ph type="body" sz="quarter" idx="14" hasCustomPrompt="1"/>
          </p:nvPr>
        </p:nvSpPr>
        <p:spPr>
          <a:xfrm>
            <a:off x="6273803" y="4271963"/>
            <a:ext cx="4947918" cy="2220912"/>
          </a:xfrm>
        </p:spPr>
        <p:txBody>
          <a:bodyPr>
            <a:normAutofit/>
          </a:bodyPr>
          <a:lstStyle>
            <a:lvl1pPr marL="0" indent="0">
              <a:buNone/>
              <a:defRPr sz="2200" b="0" i="0"/>
            </a:lvl1pPr>
          </a:lstStyle>
          <a:p>
            <a:pPr lvl="0"/>
            <a:r>
              <a:rPr lang="en-US" dirty="0"/>
              <a:t>22 to edit Master text style</a:t>
            </a:r>
          </a:p>
        </p:txBody>
      </p:sp>
      <p:sp>
        <p:nvSpPr>
          <p:cNvPr id="12" name="Round Same Side Corner Rectangle 11">
            <a:extLst>
              <a:ext uri="{FF2B5EF4-FFF2-40B4-BE49-F238E27FC236}">
                <a16:creationId xmlns:a16="http://schemas.microsoft.com/office/drawing/2014/main" id="{369EDB9C-CA72-174B-BACF-D6F206236572}"/>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3437540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Key Message with Descriptor Photo">
    <p:bg>
      <p:bgPr>
        <a:gradFill>
          <a:gsLst>
            <a:gs pos="100000">
              <a:schemeClr val="accent5"/>
            </a:gs>
            <a:gs pos="0">
              <a:schemeClr val="accent5">
                <a:lumMod val="50000"/>
              </a:schemeClr>
            </a:gs>
          </a:gsLst>
          <a:lin ang="0" scaled="0"/>
        </a:gradFill>
        <a:effectLst/>
      </p:bgPr>
    </p:bg>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E8DA03F0-396A-EC43-9411-EBE37AFE2C9F}"/>
              </a:ext>
            </a:extLst>
          </p:cNvPr>
          <p:cNvSpPr>
            <a:spLocks noGrp="1"/>
          </p:cNvSpPr>
          <p:nvPr>
            <p:ph type="pic" sz="quarter" idx="16" hasCustomPrompt="1"/>
          </p:nvPr>
        </p:nvSpPr>
        <p:spPr>
          <a:xfrm>
            <a:off x="0" y="0"/>
            <a:ext cx="5483752" cy="6858000"/>
          </a:xfrm>
          <a:solidFill>
            <a:schemeClr val="bg2">
              <a:lumMod val="20000"/>
              <a:lumOff val="80000"/>
            </a:schemeClr>
          </a:solidFill>
        </p:spPr>
        <p:txBody>
          <a:bodyPr anchor="ctr">
            <a:normAutofit/>
          </a:bodyPr>
          <a:lstStyle>
            <a:lvl1pPr algn="ctr">
              <a:defRPr sz="1400" b="0" i="0">
                <a:latin typeface="Calibri" panose="020F0502020204030204" pitchFamily="34" charset="0"/>
              </a:defRPr>
            </a:lvl1pPr>
          </a:lstStyle>
          <a:p>
            <a:r>
              <a:rPr lang="en-US" dirty="0"/>
              <a:t>INSERT PHOTO HERE</a:t>
            </a:r>
          </a:p>
        </p:txBody>
      </p:sp>
      <p:sp>
        <p:nvSpPr>
          <p:cNvPr id="14" name="Rounded Rectangle 13">
            <a:extLst>
              <a:ext uri="{FF2B5EF4-FFF2-40B4-BE49-F238E27FC236}">
                <a16:creationId xmlns:a16="http://schemas.microsoft.com/office/drawing/2014/main" id="{D6176AAF-352E-5744-B304-285B50DD18D0}"/>
              </a:ext>
            </a:extLst>
          </p:cNvPr>
          <p:cNvSpPr/>
          <p:nvPr userDrawn="1"/>
        </p:nvSpPr>
        <p:spPr>
          <a:xfrm>
            <a:off x="610300" y="2011246"/>
            <a:ext cx="10965050" cy="2835508"/>
          </a:xfrm>
          <a:prstGeom prst="roundRect">
            <a:avLst>
              <a:gd name="adj" fmla="val 6109"/>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5" name="Rounded Rectangle 14">
            <a:extLst>
              <a:ext uri="{FF2B5EF4-FFF2-40B4-BE49-F238E27FC236}">
                <a16:creationId xmlns:a16="http://schemas.microsoft.com/office/drawing/2014/main" id="{AB5D734B-CA7B-A944-96E1-F1B39A52FEF4}"/>
              </a:ext>
            </a:extLst>
          </p:cNvPr>
          <p:cNvSpPr/>
          <p:nvPr userDrawn="1"/>
        </p:nvSpPr>
        <p:spPr>
          <a:xfrm>
            <a:off x="246456" y="231980"/>
            <a:ext cx="744726"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5" name="Text Placeholder 4">
            <a:extLst>
              <a:ext uri="{FF2B5EF4-FFF2-40B4-BE49-F238E27FC236}">
                <a16:creationId xmlns:a16="http://schemas.microsoft.com/office/drawing/2014/main" id="{9AE03339-EDFB-C24E-AF58-ABBC1720AC17}"/>
              </a:ext>
            </a:extLst>
          </p:cNvPr>
          <p:cNvSpPr>
            <a:spLocks noGrp="1"/>
          </p:cNvSpPr>
          <p:nvPr>
            <p:ph type="body" sz="quarter" idx="17" hasCustomPrompt="1"/>
          </p:nvPr>
        </p:nvSpPr>
        <p:spPr>
          <a:xfrm>
            <a:off x="841553" y="2232025"/>
            <a:ext cx="5526088" cy="2393950"/>
          </a:xfrm>
          <a:prstGeom prst="roundRect">
            <a:avLst>
              <a:gd name="adj" fmla="val 9028"/>
            </a:avLst>
          </a:prstGeom>
          <a:solidFill>
            <a:schemeClr val="accent5">
              <a:lumMod val="20000"/>
              <a:lumOff val="80000"/>
            </a:schemeClr>
          </a:solidFill>
        </p:spPr>
        <p:txBody>
          <a:bodyPr lIns="228600" anchor="ctr" anchorCtr="0">
            <a:normAutofit/>
          </a:bodyPr>
          <a:lstStyle>
            <a:lvl1pPr marL="0" indent="0">
              <a:buNone/>
              <a:defRPr sz="32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Key Message Text</a:t>
            </a:r>
          </a:p>
        </p:txBody>
      </p:sp>
      <p:sp>
        <p:nvSpPr>
          <p:cNvPr id="8" name="Text Placeholder 7">
            <a:extLst>
              <a:ext uri="{FF2B5EF4-FFF2-40B4-BE49-F238E27FC236}">
                <a16:creationId xmlns:a16="http://schemas.microsoft.com/office/drawing/2014/main" id="{443AEA1A-E929-7040-BFF0-0298469CEE91}"/>
              </a:ext>
            </a:extLst>
          </p:cNvPr>
          <p:cNvSpPr>
            <a:spLocks noGrp="1"/>
          </p:cNvSpPr>
          <p:nvPr>
            <p:ph type="body" sz="quarter" idx="18" hasCustomPrompt="1"/>
          </p:nvPr>
        </p:nvSpPr>
        <p:spPr>
          <a:xfrm>
            <a:off x="6865938" y="2293938"/>
            <a:ext cx="4356100" cy="2362200"/>
          </a:xfrm>
        </p:spPr>
        <p:txBody>
          <a:bodyPr anchor="ctr" anchorCtr="0">
            <a:normAutofit/>
          </a:bodyPr>
          <a:lstStyle>
            <a:lvl1pPr marL="0" indent="0">
              <a:buNone/>
              <a:defRPr sz="1800" b="0" i="0">
                <a:solidFill>
                  <a:schemeClr val="bg1"/>
                </a:solidFill>
              </a:defRPr>
            </a:lvl1pPr>
          </a:lstStyle>
          <a:p>
            <a:pPr lvl="0"/>
            <a:r>
              <a:rPr lang="en-US" dirty="0"/>
              <a:t>Descriptor text here</a:t>
            </a:r>
          </a:p>
        </p:txBody>
      </p:sp>
    </p:spTree>
    <p:extLst>
      <p:ext uri="{BB962C8B-B14F-4D97-AF65-F5344CB8AC3E}">
        <p14:creationId xmlns:p14="http://schemas.microsoft.com/office/powerpoint/2010/main" val="23368556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0980E10-0755-FC47-BD08-5BA7E42635B9}"/>
              </a:ext>
            </a:extLst>
          </p:cNvPr>
          <p:cNvSpPr/>
          <p:nvPr userDrawn="1"/>
        </p:nvSpPr>
        <p:spPr>
          <a:xfrm>
            <a:off x="0" y="1"/>
            <a:ext cx="12192000" cy="457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cxnSp>
        <p:nvCxnSpPr>
          <p:cNvPr id="9" name="Straight Connector 8">
            <a:extLst>
              <a:ext uri="{FF2B5EF4-FFF2-40B4-BE49-F238E27FC236}">
                <a16:creationId xmlns:a16="http://schemas.microsoft.com/office/drawing/2014/main" id="{12B1BB7C-2ABB-3B4B-8989-9AF2730CE7E1}"/>
              </a:ext>
            </a:extLst>
          </p:cNvPr>
          <p:cNvCxnSpPr/>
          <p:nvPr userDrawn="1"/>
        </p:nvCxnSpPr>
        <p:spPr>
          <a:xfrm>
            <a:off x="865265" y="6144481"/>
            <a:ext cx="4074725" cy="0"/>
          </a:xfrm>
          <a:prstGeom prst="line">
            <a:avLst/>
          </a:prstGeom>
          <a:ln w="508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10" name="Rounded Rectangle 9">
            <a:extLst>
              <a:ext uri="{FF2B5EF4-FFF2-40B4-BE49-F238E27FC236}">
                <a16:creationId xmlns:a16="http://schemas.microsoft.com/office/drawing/2014/main" id="{203AE6F2-C947-9247-AD9A-B7F513978152}"/>
              </a:ext>
            </a:extLst>
          </p:cNvPr>
          <p:cNvSpPr/>
          <p:nvPr userDrawn="1"/>
        </p:nvSpPr>
        <p:spPr>
          <a:xfrm>
            <a:off x="1418096" y="364893"/>
            <a:ext cx="9128502" cy="4777338"/>
          </a:xfrm>
          <a:prstGeom prst="roundRect">
            <a:avLst>
              <a:gd name="adj" fmla="val 6109"/>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1" name="Picture 10" descr="A close up of a logo&#10;&#10;Description automatically generated">
            <a:extLst>
              <a:ext uri="{FF2B5EF4-FFF2-40B4-BE49-F238E27FC236}">
                <a16:creationId xmlns:a16="http://schemas.microsoft.com/office/drawing/2014/main" id="{A4349929-D9C2-0443-AA6B-BEA1F67F1EF2}"/>
              </a:ext>
            </a:extLst>
          </p:cNvPr>
          <p:cNvPicPr>
            <a:picLocks noChangeAspect="1"/>
          </p:cNvPicPr>
          <p:nvPr userDrawn="1"/>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500"/>
                    </a14:imgEffect>
                    <a14:imgEffect>
                      <a14:saturation sat="0"/>
                    </a14:imgEffect>
                  </a14:imgLayer>
                </a14:imgProps>
              </a:ext>
            </a:extLst>
          </a:blip>
          <a:stretch>
            <a:fillRect/>
          </a:stretch>
        </p:blipFill>
        <p:spPr>
          <a:xfrm flipH="1">
            <a:off x="418815" y="364893"/>
            <a:ext cx="1383543" cy="1383543"/>
          </a:xfrm>
          <a:prstGeom prst="rect">
            <a:avLst/>
          </a:prstGeom>
          <a:noFill/>
        </p:spPr>
      </p:pic>
      <p:sp>
        <p:nvSpPr>
          <p:cNvPr id="5" name="Text Placeholder 4">
            <a:extLst>
              <a:ext uri="{FF2B5EF4-FFF2-40B4-BE49-F238E27FC236}">
                <a16:creationId xmlns:a16="http://schemas.microsoft.com/office/drawing/2014/main" id="{D8CFF89A-5E3B-2149-A444-E1D5359EE918}"/>
              </a:ext>
            </a:extLst>
          </p:cNvPr>
          <p:cNvSpPr>
            <a:spLocks noGrp="1"/>
          </p:cNvSpPr>
          <p:nvPr>
            <p:ph type="body" sz="quarter" idx="10"/>
          </p:nvPr>
        </p:nvSpPr>
        <p:spPr>
          <a:xfrm>
            <a:off x="1954213" y="713519"/>
            <a:ext cx="8086725" cy="3625120"/>
          </a:xfrm>
        </p:spPr>
        <p:txBody>
          <a:bodyPr>
            <a:normAutofit/>
          </a:bodyPr>
          <a:lstStyle>
            <a:lvl1pPr marL="0" indent="0">
              <a:lnSpc>
                <a:spcPct val="100000"/>
              </a:lnSpc>
              <a:buNone/>
              <a:defRPr sz="3200" b="0" i="1">
                <a:solidFill>
                  <a:schemeClr val="bg1"/>
                </a:solidFill>
              </a:defRPr>
            </a:lvl1pPr>
          </a:lstStyle>
          <a:p>
            <a:pPr lvl="0"/>
            <a:r>
              <a:rPr lang="en-US" dirty="0"/>
              <a:t>Click to edit Master text styles</a:t>
            </a:r>
          </a:p>
        </p:txBody>
      </p:sp>
      <p:sp>
        <p:nvSpPr>
          <p:cNvPr id="14" name="Text Placeholder 13">
            <a:extLst>
              <a:ext uri="{FF2B5EF4-FFF2-40B4-BE49-F238E27FC236}">
                <a16:creationId xmlns:a16="http://schemas.microsoft.com/office/drawing/2014/main" id="{076520E5-1402-B04D-A303-728E6FD27477}"/>
              </a:ext>
            </a:extLst>
          </p:cNvPr>
          <p:cNvSpPr>
            <a:spLocks noGrp="1"/>
          </p:cNvSpPr>
          <p:nvPr>
            <p:ph type="body" sz="quarter" idx="11" hasCustomPrompt="1"/>
          </p:nvPr>
        </p:nvSpPr>
        <p:spPr>
          <a:xfrm>
            <a:off x="865188" y="5468938"/>
            <a:ext cx="4075112" cy="519112"/>
          </a:xfrm>
        </p:spPr>
        <p:txBody>
          <a:bodyPr anchor="ctr" anchorCtr="0">
            <a:noAutofit/>
          </a:bodyPr>
          <a:lstStyle>
            <a:lvl1pPr marL="0" indent="0">
              <a:buNone/>
              <a:defRPr sz="2400" b="1" i="0">
                <a:solidFill>
                  <a:schemeClr val="accent3"/>
                </a:solidFill>
              </a:defRPr>
            </a:lvl1pPr>
          </a:lstStyle>
          <a:p>
            <a:pPr lvl="0"/>
            <a:r>
              <a:rPr lang="en-US" dirty="0"/>
              <a:t>QUOTATION AUTHOR</a:t>
            </a:r>
          </a:p>
        </p:txBody>
      </p:sp>
    </p:spTree>
    <p:extLst>
      <p:ext uri="{BB962C8B-B14F-4D97-AF65-F5344CB8AC3E}">
        <p14:creationId xmlns:p14="http://schemas.microsoft.com/office/powerpoint/2010/main" val="324584641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F720B7A-90E6-AF44-8F48-822ACA1E6E2A}"/>
              </a:ext>
            </a:extLst>
          </p:cNvPr>
          <p:cNvSpPr/>
          <p:nvPr userDrawn="1"/>
        </p:nvSpPr>
        <p:spPr>
          <a:xfrm>
            <a:off x="9668108" y="0"/>
            <a:ext cx="2523893" cy="6858000"/>
          </a:xfrm>
          <a:prstGeom prst="rect">
            <a:avLst/>
          </a:prstGeom>
          <a:gradFill>
            <a:gsLst>
              <a:gs pos="100000">
                <a:schemeClr val="accent5">
                  <a:lumMod val="75000"/>
                </a:schemeClr>
              </a:gs>
              <a:gs pos="0">
                <a:schemeClr val="accent5"/>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2" name="Picture 11" descr="A close up of a logo&#10;&#10;Description automatically generated">
            <a:extLst>
              <a:ext uri="{FF2B5EF4-FFF2-40B4-BE49-F238E27FC236}">
                <a16:creationId xmlns:a16="http://schemas.microsoft.com/office/drawing/2014/main" id="{F6C2FD5F-8A04-BE4C-970E-25BD62105A58}"/>
              </a:ext>
            </a:extLst>
          </p:cNvPr>
          <p:cNvPicPr>
            <a:picLocks noChangeAspect="1"/>
          </p:cNvPicPr>
          <p:nvPr userDrawn="1"/>
        </p:nvPicPr>
        <p:blipFill>
          <a:blip r:embed="rId2"/>
          <a:stretch>
            <a:fillRect/>
          </a:stretch>
        </p:blipFill>
        <p:spPr>
          <a:xfrm>
            <a:off x="1089648" y="5611903"/>
            <a:ext cx="2094811" cy="668557"/>
          </a:xfrm>
          <a:prstGeom prst="rect">
            <a:avLst/>
          </a:prstGeom>
        </p:spPr>
      </p:pic>
      <p:pic>
        <p:nvPicPr>
          <p:cNvPr id="13" name="Picture 12">
            <a:extLst>
              <a:ext uri="{FF2B5EF4-FFF2-40B4-BE49-F238E27FC236}">
                <a16:creationId xmlns:a16="http://schemas.microsoft.com/office/drawing/2014/main" id="{85BFAA19-DA17-AD45-8496-C7466899EB6F}"/>
              </a:ext>
            </a:extLst>
          </p:cNvPr>
          <p:cNvPicPr>
            <a:picLocks noChangeAspect="1"/>
          </p:cNvPicPr>
          <p:nvPr userDrawn="1"/>
        </p:nvPicPr>
        <p:blipFill>
          <a:blip r:embed="rId3"/>
          <a:srcRect/>
          <a:stretch/>
        </p:blipFill>
        <p:spPr>
          <a:xfrm>
            <a:off x="3782357" y="5584260"/>
            <a:ext cx="2094828" cy="755960"/>
          </a:xfrm>
          <a:prstGeom prst="rect">
            <a:avLst/>
          </a:prstGeom>
        </p:spPr>
      </p:pic>
      <p:cxnSp>
        <p:nvCxnSpPr>
          <p:cNvPr id="15" name="Straight Connector 14">
            <a:extLst>
              <a:ext uri="{FF2B5EF4-FFF2-40B4-BE49-F238E27FC236}">
                <a16:creationId xmlns:a16="http://schemas.microsoft.com/office/drawing/2014/main" id="{049D10FB-0389-604F-AEC8-52EF9301C50D}"/>
              </a:ext>
            </a:extLst>
          </p:cNvPr>
          <p:cNvCxnSpPr>
            <a:cxnSpLocks/>
          </p:cNvCxnSpPr>
          <p:nvPr userDrawn="1"/>
        </p:nvCxnSpPr>
        <p:spPr>
          <a:xfrm>
            <a:off x="568712" y="658710"/>
            <a:ext cx="0" cy="5540580"/>
          </a:xfrm>
          <a:prstGeom prst="line">
            <a:avLst/>
          </a:prstGeom>
          <a:ln w="50800" cap="rnd">
            <a:gradFill>
              <a:gsLst>
                <a:gs pos="0">
                  <a:schemeClr val="accent5">
                    <a:lumMod val="50000"/>
                  </a:schemeClr>
                </a:gs>
                <a:gs pos="100000">
                  <a:schemeClr val="accent5"/>
                </a:gs>
              </a:gsLst>
              <a:lin ang="5400000" scaled="1"/>
            </a:gra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8758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10000"/>
              </a:lnSpc>
              <a:spcAft>
                <a:spcPts val="1000"/>
              </a:spcAft>
              <a:defRPr b="0" i="0">
                <a:latin typeface="Calibri" panose="020F0502020204030204" pitchFamily="34" charset="0"/>
                <a:ea typeface="Roboto Condensed" panose="02000000000000000000" pitchFamily="2" charset="0"/>
              </a:defRPr>
            </a:lvl1pPr>
            <a:lvl2pPr>
              <a:lnSpc>
                <a:spcPct val="110000"/>
              </a:lnSpc>
              <a:spcAft>
                <a:spcPts val="1000"/>
              </a:spcAft>
              <a:defRPr b="0" i="0">
                <a:latin typeface="Calibri" panose="020F0502020204030204" pitchFamily="34" charset="0"/>
                <a:ea typeface="Roboto Condensed" panose="02000000000000000000" pitchFamily="2" charset="0"/>
              </a:defRPr>
            </a:lvl2pPr>
            <a:lvl3pPr>
              <a:lnSpc>
                <a:spcPct val="110000"/>
              </a:lnSpc>
              <a:spcAft>
                <a:spcPts val="1000"/>
              </a:spcAft>
              <a:defRPr b="0" i="0">
                <a:latin typeface="Calibri" panose="020F0502020204030204" pitchFamily="34" charset="0"/>
                <a:ea typeface="Roboto Condensed" panose="02000000000000000000" pitchFamily="2" charset="0"/>
              </a:defRPr>
            </a:lvl3pPr>
            <a:lvl4pPr>
              <a:lnSpc>
                <a:spcPct val="110000"/>
              </a:lnSpc>
              <a:spcAft>
                <a:spcPts val="1000"/>
              </a:spcAft>
              <a:defRPr b="0" i="0">
                <a:latin typeface="Calibri" panose="020F0502020204030204" pitchFamily="34" charset="0"/>
                <a:ea typeface="Roboto Condensed" panose="02000000000000000000" pitchFamily="2" charset="0"/>
              </a:defRPr>
            </a:lvl4pPr>
            <a:lvl5pPr>
              <a:lnSpc>
                <a:spcPct val="110000"/>
              </a:lnSpc>
              <a:spcAft>
                <a:spcPts val="1000"/>
              </a:spcAft>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ound Same Side Corner Rectangle 7">
            <a:extLst>
              <a:ext uri="{FF2B5EF4-FFF2-40B4-BE49-F238E27FC236}">
                <a16:creationId xmlns:a16="http://schemas.microsoft.com/office/drawing/2014/main" id="{A28D7323-6283-554C-BA24-581F453AAEAD}"/>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7" name="Slide Number Placeholder 5">
            <a:extLst>
              <a:ext uri="{FF2B5EF4-FFF2-40B4-BE49-F238E27FC236}">
                <a16:creationId xmlns:a16="http://schemas.microsoft.com/office/drawing/2014/main" id="{698207CB-76B0-C042-8AA5-7087EF7B6E6D}"/>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Tree>
    <p:extLst>
      <p:ext uri="{BB962C8B-B14F-4D97-AF65-F5344CB8AC3E}">
        <p14:creationId xmlns:p14="http://schemas.microsoft.com/office/powerpoint/2010/main" val="28968362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with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05AFFA7-3205-1D46-8EA0-0D0FA10B2D12}"/>
              </a:ext>
            </a:extLst>
          </p:cNvPr>
          <p:cNvSpPr>
            <a:spLocks noGrp="1"/>
          </p:cNvSpPr>
          <p:nvPr>
            <p:ph type="pic" sz="quarter" idx="10" hasCustomPrompt="1"/>
          </p:nvPr>
        </p:nvSpPr>
        <p:spPr>
          <a:xfrm>
            <a:off x="0" y="0"/>
            <a:ext cx="7440613" cy="6858000"/>
          </a:xfrm>
          <a:solidFill>
            <a:schemeClr val="bg2">
              <a:lumMod val="20000"/>
              <a:lumOff val="80000"/>
            </a:schemeClr>
          </a:solidFill>
        </p:spPr>
        <p:txBody>
          <a:bodyPr anchor="ctr" anchorCtr="1">
            <a:normAutofit/>
          </a:bodyPr>
          <a:lstStyle>
            <a:lvl1pPr marL="0" indent="0">
              <a:buNone/>
              <a:defRPr sz="1600" b="0" i="0">
                <a:solidFill>
                  <a:schemeClr val="tx1"/>
                </a:solidFill>
              </a:defRPr>
            </a:lvl1pPr>
          </a:lstStyle>
          <a:p>
            <a:r>
              <a:rPr lang="en-US" dirty="0"/>
              <a:t>CLICK ICON TO ADD PICTURE</a:t>
            </a:r>
          </a:p>
        </p:txBody>
      </p:sp>
      <p:sp>
        <p:nvSpPr>
          <p:cNvPr id="4" name="Rounded Rectangle 8">
            <a:extLst>
              <a:ext uri="{FF2B5EF4-FFF2-40B4-BE49-F238E27FC236}">
                <a16:creationId xmlns:a16="http://schemas.microsoft.com/office/drawing/2014/main" id="{FD878BFE-D35B-364B-BC1E-6A6D135C619E}"/>
              </a:ext>
            </a:extLst>
          </p:cNvPr>
          <p:cNvSpPr/>
          <p:nvPr userDrawn="1"/>
        </p:nvSpPr>
        <p:spPr>
          <a:xfrm>
            <a:off x="450376" y="443621"/>
            <a:ext cx="11734898" cy="5995765"/>
          </a:xfrm>
          <a:custGeom>
            <a:avLst/>
            <a:gdLst>
              <a:gd name="connsiteX0" fmla="*/ 0 w 12389861"/>
              <a:gd name="connsiteY0" fmla="*/ 417896 h 5984476"/>
              <a:gd name="connsiteX1" fmla="*/ 417896 w 12389861"/>
              <a:gd name="connsiteY1" fmla="*/ 0 h 5984476"/>
              <a:gd name="connsiteX2" fmla="*/ 11971965 w 12389861"/>
              <a:gd name="connsiteY2" fmla="*/ 0 h 5984476"/>
              <a:gd name="connsiteX3" fmla="*/ 12389861 w 12389861"/>
              <a:gd name="connsiteY3" fmla="*/ 417896 h 5984476"/>
              <a:gd name="connsiteX4" fmla="*/ 12389861 w 12389861"/>
              <a:gd name="connsiteY4" fmla="*/ 5566580 h 5984476"/>
              <a:gd name="connsiteX5" fmla="*/ 11971965 w 12389861"/>
              <a:gd name="connsiteY5" fmla="*/ 5984476 h 5984476"/>
              <a:gd name="connsiteX6" fmla="*/ 417896 w 12389861"/>
              <a:gd name="connsiteY6" fmla="*/ 5984476 h 5984476"/>
              <a:gd name="connsiteX7" fmla="*/ 0 w 12389861"/>
              <a:gd name="connsiteY7" fmla="*/ 5566580 h 5984476"/>
              <a:gd name="connsiteX8" fmla="*/ 0 w 12389861"/>
              <a:gd name="connsiteY8" fmla="*/ 417896 h 5984476"/>
              <a:gd name="connsiteX0" fmla="*/ 11971965 w 12389861"/>
              <a:gd name="connsiteY0" fmla="*/ 0 h 5984476"/>
              <a:gd name="connsiteX1" fmla="*/ 12389861 w 12389861"/>
              <a:gd name="connsiteY1" fmla="*/ 417896 h 5984476"/>
              <a:gd name="connsiteX2" fmla="*/ 12389861 w 12389861"/>
              <a:gd name="connsiteY2" fmla="*/ 5566580 h 5984476"/>
              <a:gd name="connsiteX3" fmla="*/ 11971965 w 12389861"/>
              <a:gd name="connsiteY3" fmla="*/ 5984476 h 5984476"/>
              <a:gd name="connsiteX4" fmla="*/ 417896 w 12389861"/>
              <a:gd name="connsiteY4" fmla="*/ 5984476 h 5984476"/>
              <a:gd name="connsiteX5" fmla="*/ 0 w 12389861"/>
              <a:gd name="connsiteY5" fmla="*/ 5566580 h 5984476"/>
              <a:gd name="connsiteX6" fmla="*/ 0 w 12389861"/>
              <a:gd name="connsiteY6" fmla="*/ 417896 h 5984476"/>
              <a:gd name="connsiteX7" fmla="*/ 417896 w 12389861"/>
              <a:gd name="connsiteY7" fmla="*/ 0 h 5984476"/>
              <a:gd name="connsiteX8" fmla="*/ 12063405 w 12389861"/>
              <a:gd name="connsiteY8" fmla="*/ 91440 h 5984476"/>
              <a:gd name="connsiteX0" fmla="*/ 11971965 w 12389861"/>
              <a:gd name="connsiteY0" fmla="*/ 10160 h 5994636"/>
              <a:gd name="connsiteX1" fmla="*/ 12389861 w 12389861"/>
              <a:gd name="connsiteY1" fmla="*/ 428056 h 5994636"/>
              <a:gd name="connsiteX2" fmla="*/ 12389861 w 12389861"/>
              <a:gd name="connsiteY2" fmla="*/ 5576740 h 5994636"/>
              <a:gd name="connsiteX3" fmla="*/ 11971965 w 12389861"/>
              <a:gd name="connsiteY3" fmla="*/ 5994636 h 5994636"/>
              <a:gd name="connsiteX4" fmla="*/ 417896 w 12389861"/>
              <a:gd name="connsiteY4" fmla="*/ 5994636 h 5994636"/>
              <a:gd name="connsiteX5" fmla="*/ 0 w 12389861"/>
              <a:gd name="connsiteY5" fmla="*/ 5576740 h 5994636"/>
              <a:gd name="connsiteX6" fmla="*/ 0 w 12389861"/>
              <a:gd name="connsiteY6" fmla="*/ 428056 h 5994636"/>
              <a:gd name="connsiteX7" fmla="*/ 417896 w 12389861"/>
              <a:gd name="connsiteY7" fmla="*/ 10160 h 5994636"/>
              <a:gd name="connsiteX8" fmla="*/ 11736027 w 12389861"/>
              <a:gd name="connsiteY8" fmla="*/ 0 h 5994636"/>
              <a:gd name="connsiteX0" fmla="*/ 11971965 w 12389861"/>
              <a:gd name="connsiteY0" fmla="*/ 0 h 5984476"/>
              <a:gd name="connsiteX1" fmla="*/ 12389861 w 12389861"/>
              <a:gd name="connsiteY1" fmla="*/ 417896 h 5984476"/>
              <a:gd name="connsiteX2" fmla="*/ 12389861 w 12389861"/>
              <a:gd name="connsiteY2" fmla="*/ 5566580 h 5984476"/>
              <a:gd name="connsiteX3" fmla="*/ 11971965 w 12389861"/>
              <a:gd name="connsiteY3" fmla="*/ 5984476 h 5984476"/>
              <a:gd name="connsiteX4" fmla="*/ 417896 w 12389861"/>
              <a:gd name="connsiteY4" fmla="*/ 5984476 h 5984476"/>
              <a:gd name="connsiteX5" fmla="*/ 0 w 12389861"/>
              <a:gd name="connsiteY5" fmla="*/ 5566580 h 5984476"/>
              <a:gd name="connsiteX6" fmla="*/ 0 w 12389861"/>
              <a:gd name="connsiteY6" fmla="*/ 417896 h 5984476"/>
              <a:gd name="connsiteX7" fmla="*/ 417896 w 12389861"/>
              <a:gd name="connsiteY7" fmla="*/ 0 h 5984476"/>
              <a:gd name="connsiteX8" fmla="*/ 11713449 w 12389861"/>
              <a:gd name="connsiteY8" fmla="*/ 1129 h 5984476"/>
              <a:gd name="connsiteX0" fmla="*/ 12389861 w 12389861"/>
              <a:gd name="connsiteY0" fmla="*/ 417896 h 5984476"/>
              <a:gd name="connsiteX1" fmla="*/ 12389861 w 12389861"/>
              <a:gd name="connsiteY1" fmla="*/ 5566580 h 5984476"/>
              <a:gd name="connsiteX2" fmla="*/ 11971965 w 12389861"/>
              <a:gd name="connsiteY2" fmla="*/ 5984476 h 5984476"/>
              <a:gd name="connsiteX3" fmla="*/ 417896 w 12389861"/>
              <a:gd name="connsiteY3" fmla="*/ 5984476 h 5984476"/>
              <a:gd name="connsiteX4" fmla="*/ 0 w 12389861"/>
              <a:gd name="connsiteY4" fmla="*/ 5566580 h 5984476"/>
              <a:gd name="connsiteX5" fmla="*/ 0 w 12389861"/>
              <a:gd name="connsiteY5" fmla="*/ 417896 h 5984476"/>
              <a:gd name="connsiteX6" fmla="*/ 417896 w 12389861"/>
              <a:gd name="connsiteY6" fmla="*/ 0 h 5984476"/>
              <a:gd name="connsiteX7" fmla="*/ 11713449 w 12389861"/>
              <a:gd name="connsiteY7" fmla="*/ 1129 h 5984476"/>
              <a:gd name="connsiteX0" fmla="*/ 12389861 w 12389861"/>
              <a:gd name="connsiteY0" fmla="*/ 5566580 h 5984476"/>
              <a:gd name="connsiteX1" fmla="*/ 11971965 w 12389861"/>
              <a:gd name="connsiteY1" fmla="*/ 5984476 h 5984476"/>
              <a:gd name="connsiteX2" fmla="*/ 417896 w 12389861"/>
              <a:gd name="connsiteY2" fmla="*/ 5984476 h 5984476"/>
              <a:gd name="connsiteX3" fmla="*/ 0 w 12389861"/>
              <a:gd name="connsiteY3" fmla="*/ 5566580 h 5984476"/>
              <a:gd name="connsiteX4" fmla="*/ 0 w 12389861"/>
              <a:gd name="connsiteY4" fmla="*/ 417896 h 5984476"/>
              <a:gd name="connsiteX5" fmla="*/ 417896 w 12389861"/>
              <a:gd name="connsiteY5" fmla="*/ 0 h 5984476"/>
              <a:gd name="connsiteX6" fmla="*/ 11713449 w 12389861"/>
              <a:gd name="connsiteY6" fmla="*/ 1129 h 5984476"/>
              <a:gd name="connsiteX0" fmla="*/ 11971965 w 11971965"/>
              <a:gd name="connsiteY0" fmla="*/ 5984476 h 5984476"/>
              <a:gd name="connsiteX1" fmla="*/ 417896 w 11971965"/>
              <a:gd name="connsiteY1" fmla="*/ 5984476 h 5984476"/>
              <a:gd name="connsiteX2" fmla="*/ 0 w 11971965"/>
              <a:gd name="connsiteY2" fmla="*/ 5566580 h 5984476"/>
              <a:gd name="connsiteX3" fmla="*/ 0 w 11971965"/>
              <a:gd name="connsiteY3" fmla="*/ 417896 h 5984476"/>
              <a:gd name="connsiteX4" fmla="*/ 417896 w 11971965"/>
              <a:gd name="connsiteY4" fmla="*/ 0 h 5984476"/>
              <a:gd name="connsiteX5" fmla="*/ 11713449 w 11971965"/>
              <a:gd name="connsiteY5" fmla="*/ 1129 h 5984476"/>
              <a:gd name="connsiteX0" fmla="*/ 11712320 w 11713449"/>
              <a:gd name="connsiteY0" fmla="*/ 5973187 h 5984476"/>
              <a:gd name="connsiteX1" fmla="*/ 417896 w 11713449"/>
              <a:gd name="connsiteY1" fmla="*/ 5984476 h 5984476"/>
              <a:gd name="connsiteX2" fmla="*/ 0 w 11713449"/>
              <a:gd name="connsiteY2" fmla="*/ 5566580 h 5984476"/>
              <a:gd name="connsiteX3" fmla="*/ 0 w 11713449"/>
              <a:gd name="connsiteY3" fmla="*/ 417896 h 5984476"/>
              <a:gd name="connsiteX4" fmla="*/ 417896 w 11713449"/>
              <a:gd name="connsiteY4" fmla="*/ 0 h 5984476"/>
              <a:gd name="connsiteX5" fmla="*/ 11713449 w 11713449"/>
              <a:gd name="connsiteY5" fmla="*/ 1129 h 5984476"/>
              <a:gd name="connsiteX0" fmla="*/ 11734898 w 11734898"/>
              <a:gd name="connsiteY0" fmla="*/ 5995765 h 5995765"/>
              <a:gd name="connsiteX1" fmla="*/ 417896 w 11734898"/>
              <a:gd name="connsiteY1" fmla="*/ 5984476 h 5995765"/>
              <a:gd name="connsiteX2" fmla="*/ 0 w 11734898"/>
              <a:gd name="connsiteY2" fmla="*/ 5566580 h 5995765"/>
              <a:gd name="connsiteX3" fmla="*/ 0 w 11734898"/>
              <a:gd name="connsiteY3" fmla="*/ 417896 h 5995765"/>
              <a:gd name="connsiteX4" fmla="*/ 417896 w 11734898"/>
              <a:gd name="connsiteY4" fmla="*/ 0 h 5995765"/>
              <a:gd name="connsiteX5" fmla="*/ 11713449 w 11734898"/>
              <a:gd name="connsiteY5" fmla="*/ 1129 h 5995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34898" h="5995765">
                <a:moveTo>
                  <a:pt x="11734898" y="5995765"/>
                </a:moveTo>
                <a:lnTo>
                  <a:pt x="417896" y="5984476"/>
                </a:lnTo>
                <a:cubicBezTo>
                  <a:pt x="187098" y="5984476"/>
                  <a:pt x="0" y="5797378"/>
                  <a:pt x="0" y="5566580"/>
                </a:cubicBezTo>
                <a:lnTo>
                  <a:pt x="0" y="417896"/>
                </a:lnTo>
                <a:cubicBezTo>
                  <a:pt x="0" y="187098"/>
                  <a:pt x="187098" y="0"/>
                  <a:pt x="417896" y="0"/>
                </a:cubicBezTo>
                <a:lnTo>
                  <a:pt x="11713449" y="1129"/>
                </a:lnTo>
              </a:path>
            </a:pathLst>
          </a:cu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7">
            <a:extLst>
              <a:ext uri="{FF2B5EF4-FFF2-40B4-BE49-F238E27FC236}">
                <a16:creationId xmlns:a16="http://schemas.microsoft.com/office/drawing/2014/main" id="{7E4A8302-D79A-CC44-B437-4FE9981BEAC5}"/>
              </a:ext>
            </a:extLst>
          </p:cNvPr>
          <p:cNvSpPr>
            <a:spLocks noGrp="1"/>
          </p:cNvSpPr>
          <p:nvPr>
            <p:ph type="body" sz="quarter" idx="11" hasCustomPrompt="1"/>
          </p:nvPr>
        </p:nvSpPr>
        <p:spPr>
          <a:xfrm>
            <a:off x="7978775" y="2222500"/>
            <a:ext cx="2797175" cy="717550"/>
          </a:xfrm>
        </p:spPr>
        <p:txBody>
          <a:bodyPr anchor="ctr" anchorCtr="0">
            <a:normAutofit/>
          </a:bodyPr>
          <a:lstStyle>
            <a:lvl1pPr marL="0" indent="0">
              <a:buNone/>
              <a:defRPr sz="1800" b="1" i="0" spc="100" baseline="0"/>
            </a:lvl1pPr>
          </a:lstStyle>
          <a:p>
            <a:pPr lvl="0"/>
            <a:r>
              <a:rPr lang="en-US" dirty="0"/>
              <a:t>SECTION NO.	</a:t>
            </a:r>
          </a:p>
        </p:txBody>
      </p:sp>
      <p:sp>
        <p:nvSpPr>
          <p:cNvPr id="9" name="Text Placeholder 7">
            <a:extLst>
              <a:ext uri="{FF2B5EF4-FFF2-40B4-BE49-F238E27FC236}">
                <a16:creationId xmlns:a16="http://schemas.microsoft.com/office/drawing/2014/main" id="{169CCDFC-1A20-774A-9821-7D758CB5BE45}"/>
              </a:ext>
            </a:extLst>
          </p:cNvPr>
          <p:cNvSpPr>
            <a:spLocks noGrp="1"/>
          </p:cNvSpPr>
          <p:nvPr>
            <p:ph type="body" sz="quarter" idx="12" hasCustomPrompt="1"/>
          </p:nvPr>
        </p:nvSpPr>
        <p:spPr>
          <a:xfrm>
            <a:off x="7978775" y="3070225"/>
            <a:ext cx="3762849" cy="2254810"/>
          </a:xfrm>
        </p:spPr>
        <p:txBody>
          <a:bodyPr>
            <a:normAutofit/>
          </a:bodyPr>
          <a:lstStyle>
            <a:lvl1pPr marL="0" indent="0">
              <a:buNone/>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sp>
        <p:nvSpPr>
          <p:cNvPr id="10" name="Rounded Rectangle 9">
            <a:extLst>
              <a:ext uri="{FF2B5EF4-FFF2-40B4-BE49-F238E27FC236}">
                <a16:creationId xmlns:a16="http://schemas.microsoft.com/office/drawing/2014/main" id="{230B1047-261F-C045-8795-B524E6638AE5}"/>
              </a:ext>
            </a:extLst>
          </p:cNvPr>
          <p:cNvSpPr/>
          <p:nvPr userDrawn="1"/>
        </p:nvSpPr>
        <p:spPr>
          <a:xfrm>
            <a:off x="246456" y="231980"/>
            <a:ext cx="744726"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670480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without Photo">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FD40AF5C-D7E3-704F-A3BD-0A65FBC11ADD}"/>
              </a:ext>
            </a:extLst>
          </p:cNvPr>
          <p:cNvSpPr/>
          <p:nvPr userDrawn="1"/>
        </p:nvSpPr>
        <p:spPr>
          <a:xfrm>
            <a:off x="776311" y="884582"/>
            <a:ext cx="3498573" cy="5088835"/>
          </a:xfrm>
          <a:prstGeom prst="roundRect">
            <a:avLst>
              <a:gd name="adj" fmla="val 8568"/>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cxnSp>
        <p:nvCxnSpPr>
          <p:cNvPr id="8" name="Straight Connector 7">
            <a:extLst>
              <a:ext uri="{FF2B5EF4-FFF2-40B4-BE49-F238E27FC236}">
                <a16:creationId xmlns:a16="http://schemas.microsoft.com/office/drawing/2014/main" id="{6C57EA79-EEEF-AB42-A7DF-4B9392AB5D3A}"/>
              </a:ext>
            </a:extLst>
          </p:cNvPr>
          <p:cNvCxnSpPr/>
          <p:nvPr userDrawn="1"/>
        </p:nvCxnSpPr>
        <p:spPr>
          <a:xfrm>
            <a:off x="1335479" y="4783546"/>
            <a:ext cx="6165251" cy="0"/>
          </a:xfrm>
          <a:prstGeom prst="line">
            <a:avLst/>
          </a:prstGeom>
          <a:ln w="508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 name="Text Placeholder 7">
            <a:extLst>
              <a:ext uri="{FF2B5EF4-FFF2-40B4-BE49-F238E27FC236}">
                <a16:creationId xmlns:a16="http://schemas.microsoft.com/office/drawing/2014/main" id="{909BA636-D335-B042-962D-A88C834A6817}"/>
              </a:ext>
            </a:extLst>
          </p:cNvPr>
          <p:cNvSpPr>
            <a:spLocks noGrp="1"/>
          </p:cNvSpPr>
          <p:nvPr>
            <p:ph type="body" sz="quarter" idx="11" hasCustomPrompt="1"/>
          </p:nvPr>
        </p:nvSpPr>
        <p:spPr>
          <a:xfrm>
            <a:off x="1335479" y="1453870"/>
            <a:ext cx="2797175" cy="717550"/>
          </a:xfrm>
        </p:spPr>
        <p:txBody>
          <a:bodyPr anchor="ctr" anchorCtr="0">
            <a:normAutofit/>
          </a:bodyPr>
          <a:lstStyle>
            <a:lvl1pPr marL="0" indent="0">
              <a:buNone/>
              <a:defRPr sz="1800" b="1" i="0" spc="100" baseline="0"/>
            </a:lvl1pPr>
          </a:lstStyle>
          <a:p>
            <a:pPr lvl="0"/>
            <a:r>
              <a:rPr lang="en-US" dirty="0"/>
              <a:t>SECTION NO.	</a:t>
            </a:r>
          </a:p>
        </p:txBody>
      </p:sp>
      <p:sp>
        <p:nvSpPr>
          <p:cNvPr id="10" name="Text Placeholder 7">
            <a:extLst>
              <a:ext uri="{FF2B5EF4-FFF2-40B4-BE49-F238E27FC236}">
                <a16:creationId xmlns:a16="http://schemas.microsoft.com/office/drawing/2014/main" id="{835E5705-1499-EC4A-AE62-51BEA6A8904B}"/>
              </a:ext>
            </a:extLst>
          </p:cNvPr>
          <p:cNvSpPr>
            <a:spLocks noGrp="1"/>
          </p:cNvSpPr>
          <p:nvPr>
            <p:ph type="body" sz="quarter" idx="12" hasCustomPrompt="1"/>
          </p:nvPr>
        </p:nvSpPr>
        <p:spPr>
          <a:xfrm>
            <a:off x="1335479" y="2301595"/>
            <a:ext cx="9153227" cy="2254810"/>
          </a:xfrm>
        </p:spPr>
        <p:txBody>
          <a:bodyPr anchor="b" anchorCtr="0">
            <a:normAutofit/>
          </a:bodyPr>
          <a:lstStyle>
            <a:lvl1pPr marL="0" indent="0">
              <a:buNone/>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spTree>
    <p:extLst>
      <p:ext uri="{BB962C8B-B14F-4D97-AF65-F5344CB8AC3E}">
        <p14:creationId xmlns:p14="http://schemas.microsoft.com/office/powerpoint/2010/main" val="8430389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ondary Section Header">
    <p:spTree>
      <p:nvGrpSpPr>
        <p:cNvPr id="1" name=""/>
        <p:cNvGrpSpPr/>
        <p:nvPr/>
      </p:nvGrpSpPr>
      <p:grpSpPr>
        <a:xfrm>
          <a:off x="0" y="0"/>
          <a:ext cx="0" cy="0"/>
          <a:chOff x="0" y="0"/>
          <a:chExt cx="0" cy="0"/>
        </a:xfrm>
      </p:grpSpPr>
      <p:sp>
        <p:nvSpPr>
          <p:cNvPr id="10" name="Text Placeholder 7">
            <a:extLst>
              <a:ext uri="{FF2B5EF4-FFF2-40B4-BE49-F238E27FC236}">
                <a16:creationId xmlns:a16="http://schemas.microsoft.com/office/drawing/2014/main" id="{835E5705-1499-EC4A-AE62-51BEA6A8904B}"/>
              </a:ext>
            </a:extLst>
          </p:cNvPr>
          <p:cNvSpPr>
            <a:spLocks noGrp="1"/>
          </p:cNvSpPr>
          <p:nvPr>
            <p:ph type="body" sz="quarter" idx="12" hasCustomPrompt="1"/>
          </p:nvPr>
        </p:nvSpPr>
        <p:spPr>
          <a:xfrm>
            <a:off x="1766013" y="1820629"/>
            <a:ext cx="9153227" cy="3216742"/>
          </a:xfrm>
        </p:spPr>
        <p:txBody>
          <a:bodyPr anchor="ctr" anchorCtr="0">
            <a:normAutofit/>
          </a:bodyPr>
          <a:lstStyle>
            <a:lvl1pPr marL="0" indent="0">
              <a:buNone/>
              <a:defRPr sz="4400" b="0" i="0" spc="100" baseline="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cxnSp>
        <p:nvCxnSpPr>
          <p:cNvPr id="6" name="Straight Connector 5">
            <a:extLst>
              <a:ext uri="{FF2B5EF4-FFF2-40B4-BE49-F238E27FC236}">
                <a16:creationId xmlns:a16="http://schemas.microsoft.com/office/drawing/2014/main" id="{8C3B5359-7184-FA45-8359-C1A5C39B276A}"/>
              </a:ext>
            </a:extLst>
          </p:cNvPr>
          <p:cNvCxnSpPr>
            <a:cxnSpLocks/>
          </p:cNvCxnSpPr>
          <p:nvPr userDrawn="1"/>
        </p:nvCxnSpPr>
        <p:spPr>
          <a:xfrm>
            <a:off x="1766013" y="3967491"/>
            <a:ext cx="5616100" cy="0"/>
          </a:xfrm>
          <a:prstGeom prst="line">
            <a:avLst/>
          </a:prstGeom>
          <a:ln w="50800"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85478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ark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67747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1320E-4719-6D41-8FD0-DAC75A474C28}"/>
              </a:ext>
            </a:extLst>
          </p:cNvPr>
          <p:cNvSpPr>
            <a:spLocks noGrp="1"/>
          </p:cNvSpPr>
          <p:nvPr>
            <p:ph type="title"/>
          </p:nvPr>
        </p:nvSpPr>
        <p:spPr>
          <a:xfrm>
            <a:off x="838200" y="365125"/>
            <a:ext cx="10515600" cy="1325563"/>
          </a:xfrm>
          <a:prstGeom prst="rect">
            <a:avLst/>
          </a:prstGeom>
        </p:spPr>
        <p:txBody>
          <a:bodyPr/>
          <a:lstStyle>
            <a:lvl1pPr>
              <a:defRPr b="0" i="0"/>
            </a:lvl1pPr>
          </a:lstStyle>
          <a:p>
            <a:r>
              <a:rPr lang="en-US" dirty="0"/>
              <a:t>Click to edit Master title style</a:t>
            </a:r>
          </a:p>
        </p:txBody>
      </p:sp>
      <p:sp>
        <p:nvSpPr>
          <p:cNvPr id="3" name="Content Placeholder 2">
            <a:extLst>
              <a:ext uri="{FF2B5EF4-FFF2-40B4-BE49-F238E27FC236}">
                <a16:creationId xmlns:a16="http://schemas.microsoft.com/office/drawing/2014/main" id="{E58DE44C-4E2E-9B44-ABD5-CA13BA5F7D98}"/>
              </a:ext>
            </a:extLst>
          </p:cNvPr>
          <p:cNvSpPr>
            <a:spLocks noGrp="1"/>
          </p:cNvSpPr>
          <p:nvPr>
            <p:ph idx="1"/>
          </p:nvPr>
        </p:nvSpPr>
        <p:spPr>
          <a:xfrm>
            <a:off x="838200" y="1825625"/>
            <a:ext cx="10515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ound Same Side Corner Rectangle 8">
            <a:extLst>
              <a:ext uri="{FF2B5EF4-FFF2-40B4-BE49-F238E27FC236}">
                <a16:creationId xmlns:a16="http://schemas.microsoft.com/office/drawing/2014/main" id="{39B62140-2561-3247-A1AE-808010A58727}"/>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4124222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8DE44C-4E2E-9B44-ABD5-CA13BA5F7D98}"/>
              </a:ext>
            </a:extLst>
          </p:cNvPr>
          <p:cNvSpPr>
            <a:spLocks noGrp="1"/>
          </p:cNvSpPr>
          <p:nvPr>
            <p:ph idx="1"/>
          </p:nvPr>
        </p:nvSpPr>
        <p:spPr>
          <a:xfrm>
            <a:off x="838200" y="1825625"/>
            <a:ext cx="10515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986342E-27DE-964E-91BA-F45D2111DA04}"/>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6" name="Text Placeholder 10">
            <a:extLst>
              <a:ext uri="{FF2B5EF4-FFF2-40B4-BE49-F238E27FC236}">
                <a16:creationId xmlns:a16="http://schemas.microsoft.com/office/drawing/2014/main" id="{51054B06-8EC3-0644-8FFA-415D13338931}"/>
              </a:ext>
            </a:extLst>
          </p:cNvPr>
          <p:cNvSpPr>
            <a:spLocks noGrp="1"/>
          </p:cNvSpPr>
          <p:nvPr>
            <p:ph type="body" sz="quarter" idx="12"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8" name="Round Same Side Corner Rectangle 7">
            <a:extLst>
              <a:ext uri="{FF2B5EF4-FFF2-40B4-BE49-F238E27FC236}">
                <a16:creationId xmlns:a16="http://schemas.microsoft.com/office/drawing/2014/main" id="{71491C08-DABD-DF47-B7A3-FFD64343A9AC}"/>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275153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ile, Sub-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a:extLst>
              <a:ext uri="{FF2B5EF4-FFF2-40B4-BE49-F238E27FC236}">
                <a16:creationId xmlns:a16="http://schemas.microsoft.com/office/drawing/2014/main" id="{EAB75C3C-FF66-5549-81D8-A768630F26CB}"/>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7" name="Round Same Side Corner Rectangle 6">
            <a:extLst>
              <a:ext uri="{FF2B5EF4-FFF2-40B4-BE49-F238E27FC236}">
                <a16:creationId xmlns:a16="http://schemas.microsoft.com/office/drawing/2014/main" id="{2237AEE5-BFD7-154B-A292-6B25C36F1C86}"/>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Slide Number Placeholder 5">
            <a:extLst>
              <a:ext uri="{FF2B5EF4-FFF2-40B4-BE49-F238E27FC236}">
                <a16:creationId xmlns:a16="http://schemas.microsoft.com/office/drawing/2014/main" id="{507D79F2-92AF-444C-A486-38D0F6244947}"/>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8" name="Round Same Side Corner Rectangle 7">
            <a:extLst>
              <a:ext uri="{FF2B5EF4-FFF2-40B4-BE49-F238E27FC236}">
                <a16:creationId xmlns:a16="http://schemas.microsoft.com/office/drawing/2014/main" id="{CA5F3F91-A1FF-0F42-980A-2CC6B99CCBEF}"/>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4795392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ub-Title, Super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10">
            <a:extLst>
              <a:ext uri="{FF2B5EF4-FFF2-40B4-BE49-F238E27FC236}">
                <a16:creationId xmlns:a16="http://schemas.microsoft.com/office/drawing/2014/main" id="{F602D2B1-3D05-2E42-913E-D79B8C3ECBFA}"/>
              </a:ext>
            </a:extLst>
          </p:cNvPr>
          <p:cNvSpPr>
            <a:spLocks noGrp="1"/>
          </p:cNvSpPr>
          <p:nvPr>
            <p:ph type="body" sz="quarter" idx="11"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Text Placeholder 10">
            <a:extLst>
              <a:ext uri="{FF2B5EF4-FFF2-40B4-BE49-F238E27FC236}">
                <a16:creationId xmlns:a16="http://schemas.microsoft.com/office/drawing/2014/main" id="{40FAD702-4EFE-0D47-89D5-915D87312F02}"/>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Round Same Side Corner Rectangle 8">
            <a:extLst>
              <a:ext uri="{FF2B5EF4-FFF2-40B4-BE49-F238E27FC236}">
                <a16:creationId xmlns:a16="http://schemas.microsoft.com/office/drawing/2014/main" id="{8BE98263-9FA5-B844-BED6-7C6C9A84227A}"/>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Slide Number Placeholder 5">
            <a:extLst>
              <a:ext uri="{FF2B5EF4-FFF2-40B4-BE49-F238E27FC236}">
                <a16:creationId xmlns:a16="http://schemas.microsoft.com/office/drawing/2014/main" id="{CDC3AD18-6832-4440-841B-22AA70FEF9D0}"/>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8" name="Round Same Side Corner Rectangle 7">
            <a:extLst>
              <a:ext uri="{FF2B5EF4-FFF2-40B4-BE49-F238E27FC236}">
                <a16:creationId xmlns:a16="http://schemas.microsoft.com/office/drawing/2014/main" id="{DED3437E-6824-714D-A45C-F5A68AAEE69B}"/>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9666220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op Photo,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298018"/>
            <a:ext cx="10456333" cy="109008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hasCustomPrompt="1"/>
          </p:nvPr>
        </p:nvSpPr>
        <p:spPr>
          <a:xfrm>
            <a:off x="838200"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13" name="Content Placeholder 2">
            <a:extLst>
              <a:ext uri="{FF2B5EF4-FFF2-40B4-BE49-F238E27FC236}">
                <a16:creationId xmlns:a16="http://schemas.microsoft.com/office/drawing/2014/main" id="{7A4C2016-9667-2943-99B8-BF04D0502C8C}"/>
              </a:ext>
            </a:extLst>
          </p:cNvPr>
          <p:cNvSpPr>
            <a:spLocks noGrp="1"/>
          </p:cNvSpPr>
          <p:nvPr>
            <p:ph sz="half" idx="10" hasCustomPrompt="1"/>
          </p:nvPr>
        </p:nvSpPr>
        <p:spPr>
          <a:xfrm>
            <a:off x="6206066"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8" name="Round Same Side Corner Rectangle 7">
            <a:extLst>
              <a:ext uri="{FF2B5EF4-FFF2-40B4-BE49-F238E27FC236}">
                <a16:creationId xmlns:a16="http://schemas.microsoft.com/office/drawing/2014/main" id="{B3DABDC0-7A93-9444-B2A8-9C353DDEB3AE}"/>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Picture Placeholder 4">
            <a:extLst>
              <a:ext uri="{FF2B5EF4-FFF2-40B4-BE49-F238E27FC236}">
                <a16:creationId xmlns:a16="http://schemas.microsoft.com/office/drawing/2014/main" id="{DB441752-3FBE-AF4E-88BE-2147D0109695}"/>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7" name="Round Same Side Corner Rectangle 6">
            <a:extLst>
              <a:ext uri="{FF2B5EF4-FFF2-40B4-BE49-F238E27FC236}">
                <a16:creationId xmlns:a16="http://schemas.microsoft.com/office/drawing/2014/main" id="{1D0E0ABA-298E-C747-B957-798E4C257421}"/>
              </a:ext>
            </a:extLst>
          </p:cNvPr>
          <p:cNvSpPr/>
          <p:nvPr userDrawn="1"/>
        </p:nvSpPr>
        <p:spPr>
          <a:xfrm rot="5400000">
            <a:off x="-465905" y="3763923"/>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5581589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op Photo, Title, Sub-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298018"/>
            <a:ext cx="10456333" cy="109008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hasCustomPrompt="1"/>
          </p:nvPr>
        </p:nvSpPr>
        <p:spPr>
          <a:xfrm>
            <a:off x="838200"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13" name="Content Placeholder 2">
            <a:extLst>
              <a:ext uri="{FF2B5EF4-FFF2-40B4-BE49-F238E27FC236}">
                <a16:creationId xmlns:a16="http://schemas.microsoft.com/office/drawing/2014/main" id="{7A4C2016-9667-2943-99B8-BF04D0502C8C}"/>
              </a:ext>
            </a:extLst>
          </p:cNvPr>
          <p:cNvSpPr>
            <a:spLocks noGrp="1"/>
          </p:cNvSpPr>
          <p:nvPr>
            <p:ph sz="half" idx="10" hasCustomPrompt="1"/>
          </p:nvPr>
        </p:nvSpPr>
        <p:spPr>
          <a:xfrm>
            <a:off x="6206066"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8" name="Text Placeholder 10">
            <a:extLst>
              <a:ext uri="{FF2B5EF4-FFF2-40B4-BE49-F238E27FC236}">
                <a16:creationId xmlns:a16="http://schemas.microsoft.com/office/drawing/2014/main" id="{43B668D0-AAAB-0345-82F3-3ED553755883}"/>
              </a:ext>
            </a:extLst>
          </p:cNvPr>
          <p:cNvSpPr>
            <a:spLocks noGrp="1"/>
          </p:cNvSpPr>
          <p:nvPr>
            <p:ph type="body" sz="quarter" idx="12" hasCustomPrompt="1"/>
          </p:nvPr>
        </p:nvSpPr>
        <p:spPr>
          <a:xfrm>
            <a:off x="838200" y="3997576"/>
            <a:ext cx="10515600" cy="390525"/>
          </a:xfrm>
        </p:spPr>
        <p:txBody>
          <a:bodyPr>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Round Same Side Corner Rectangle 8">
            <a:extLst>
              <a:ext uri="{FF2B5EF4-FFF2-40B4-BE49-F238E27FC236}">
                <a16:creationId xmlns:a16="http://schemas.microsoft.com/office/drawing/2014/main" id="{987469B0-46EE-9D4E-8903-2F96F1CAEC6F}"/>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Picture Placeholder 4">
            <a:extLst>
              <a:ext uri="{FF2B5EF4-FFF2-40B4-BE49-F238E27FC236}">
                <a16:creationId xmlns:a16="http://schemas.microsoft.com/office/drawing/2014/main" id="{AF1B1CF0-DB0A-7749-986D-D2F85E0300AE}"/>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11" name="Round Same Side Corner Rectangle 10">
            <a:extLst>
              <a:ext uri="{FF2B5EF4-FFF2-40B4-BE49-F238E27FC236}">
                <a16:creationId xmlns:a16="http://schemas.microsoft.com/office/drawing/2014/main" id="{8FBAE7ED-2292-B44B-A31C-6ADFE096AAF7}"/>
              </a:ext>
            </a:extLst>
          </p:cNvPr>
          <p:cNvSpPr/>
          <p:nvPr userDrawn="1"/>
        </p:nvSpPr>
        <p:spPr>
          <a:xfrm rot="5400000">
            <a:off x="-465905" y="3763923"/>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459826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ile, Sub-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a:extLst>
              <a:ext uri="{FF2B5EF4-FFF2-40B4-BE49-F238E27FC236}">
                <a16:creationId xmlns:a16="http://schemas.microsoft.com/office/drawing/2014/main" id="{EAB75C3C-FF66-5549-81D8-A768630F26CB}"/>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7" name="Round Same Side Corner Rectangle 6">
            <a:extLst>
              <a:ext uri="{FF2B5EF4-FFF2-40B4-BE49-F238E27FC236}">
                <a16:creationId xmlns:a16="http://schemas.microsoft.com/office/drawing/2014/main" id="{2237AEE5-BFD7-154B-A292-6B25C36F1C86}"/>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Slide Number Placeholder 5">
            <a:extLst>
              <a:ext uri="{FF2B5EF4-FFF2-40B4-BE49-F238E27FC236}">
                <a16:creationId xmlns:a16="http://schemas.microsoft.com/office/drawing/2014/main" id="{507D79F2-92AF-444C-A486-38D0F6244947}"/>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Tree>
    <p:extLst>
      <p:ext uri="{BB962C8B-B14F-4D97-AF65-F5344CB8AC3E}">
        <p14:creationId xmlns:p14="http://schemas.microsoft.com/office/powerpoint/2010/main" val="18746311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op Photo, Title, Super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429000"/>
            <a:ext cx="10456333" cy="959101"/>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hasCustomPrompt="1"/>
          </p:nvPr>
        </p:nvSpPr>
        <p:spPr>
          <a:xfrm>
            <a:off x="838200"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13" name="Content Placeholder 2">
            <a:extLst>
              <a:ext uri="{FF2B5EF4-FFF2-40B4-BE49-F238E27FC236}">
                <a16:creationId xmlns:a16="http://schemas.microsoft.com/office/drawing/2014/main" id="{7A4C2016-9667-2943-99B8-BF04D0502C8C}"/>
              </a:ext>
            </a:extLst>
          </p:cNvPr>
          <p:cNvSpPr>
            <a:spLocks noGrp="1"/>
          </p:cNvSpPr>
          <p:nvPr>
            <p:ph sz="half" idx="10" hasCustomPrompt="1"/>
          </p:nvPr>
        </p:nvSpPr>
        <p:spPr>
          <a:xfrm>
            <a:off x="6206066"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14" name="Picture Placeholder 4">
            <a:extLst>
              <a:ext uri="{FF2B5EF4-FFF2-40B4-BE49-F238E27FC236}">
                <a16:creationId xmlns:a16="http://schemas.microsoft.com/office/drawing/2014/main" id="{A79EE160-A2F0-7D42-9D25-C1AFD08CBD8B}"/>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9" name="Text Placeholder 10">
            <a:extLst>
              <a:ext uri="{FF2B5EF4-FFF2-40B4-BE49-F238E27FC236}">
                <a16:creationId xmlns:a16="http://schemas.microsoft.com/office/drawing/2014/main" id="{E59A3D2A-B496-1E4C-9A8E-687AD71A5F70}"/>
              </a:ext>
            </a:extLst>
          </p:cNvPr>
          <p:cNvSpPr>
            <a:spLocks noGrp="1"/>
          </p:cNvSpPr>
          <p:nvPr>
            <p:ph type="body" sz="quarter" idx="12" hasCustomPrompt="1"/>
          </p:nvPr>
        </p:nvSpPr>
        <p:spPr>
          <a:xfrm>
            <a:off x="838200" y="3298018"/>
            <a:ext cx="10515600" cy="250828"/>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Round Same Side Corner Rectangle 9">
            <a:extLst>
              <a:ext uri="{FF2B5EF4-FFF2-40B4-BE49-F238E27FC236}">
                <a16:creationId xmlns:a16="http://schemas.microsoft.com/office/drawing/2014/main" id="{944C1CC9-49DC-1848-AAD4-8275822DB094}"/>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Round Same Side Corner Rectangle 7">
            <a:extLst>
              <a:ext uri="{FF2B5EF4-FFF2-40B4-BE49-F238E27FC236}">
                <a16:creationId xmlns:a16="http://schemas.microsoft.com/office/drawing/2014/main" id="{817F4DAA-40D8-0344-B135-051C239BE550}"/>
              </a:ext>
            </a:extLst>
          </p:cNvPr>
          <p:cNvSpPr/>
          <p:nvPr userDrawn="1"/>
        </p:nvSpPr>
        <p:spPr>
          <a:xfrm rot="5400000">
            <a:off x="-465905" y="3763923"/>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89310027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op Photo, Title, Sub-Title, Super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429000"/>
            <a:ext cx="10456333" cy="959101"/>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hasCustomPrompt="1"/>
          </p:nvPr>
        </p:nvSpPr>
        <p:spPr>
          <a:xfrm>
            <a:off x="838200"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13" name="Content Placeholder 2">
            <a:extLst>
              <a:ext uri="{FF2B5EF4-FFF2-40B4-BE49-F238E27FC236}">
                <a16:creationId xmlns:a16="http://schemas.microsoft.com/office/drawing/2014/main" id="{7A4C2016-9667-2943-99B8-BF04D0502C8C}"/>
              </a:ext>
            </a:extLst>
          </p:cNvPr>
          <p:cNvSpPr>
            <a:spLocks noGrp="1"/>
          </p:cNvSpPr>
          <p:nvPr>
            <p:ph sz="half" idx="10" hasCustomPrompt="1"/>
          </p:nvPr>
        </p:nvSpPr>
        <p:spPr>
          <a:xfrm>
            <a:off x="6206066"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9" name="Text Placeholder 10">
            <a:extLst>
              <a:ext uri="{FF2B5EF4-FFF2-40B4-BE49-F238E27FC236}">
                <a16:creationId xmlns:a16="http://schemas.microsoft.com/office/drawing/2014/main" id="{E59A3D2A-B496-1E4C-9A8E-687AD71A5F70}"/>
              </a:ext>
            </a:extLst>
          </p:cNvPr>
          <p:cNvSpPr>
            <a:spLocks noGrp="1"/>
          </p:cNvSpPr>
          <p:nvPr>
            <p:ph type="body" sz="quarter" idx="12" hasCustomPrompt="1"/>
          </p:nvPr>
        </p:nvSpPr>
        <p:spPr>
          <a:xfrm>
            <a:off x="838200" y="3298018"/>
            <a:ext cx="10515600" cy="250828"/>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Text Placeholder 10">
            <a:extLst>
              <a:ext uri="{FF2B5EF4-FFF2-40B4-BE49-F238E27FC236}">
                <a16:creationId xmlns:a16="http://schemas.microsoft.com/office/drawing/2014/main" id="{0C1ED0D0-82D4-9A46-99B9-7812471E199E}"/>
              </a:ext>
            </a:extLst>
          </p:cNvPr>
          <p:cNvSpPr>
            <a:spLocks noGrp="1"/>
          </p:cNvSpPr>
          <p:nvPr>
            <p:ph type="body" sz="quarter" idx="13" hasCustomPrompt="1"/>
          </p:nvPr>
        </p:nvSpPr>
        <p:spPr>
          <a:xfrm>
            <a:off x="838200" y="4137273"/>
            <a:ext cx="10515600" cy="250828"/>
          </a:xfrm>
        </p:spPr>
        <p:txBody>
          <a:bodyPr anchor="ctr" anchorCtr="0">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1" name="Round Same Side Corner Rectangle 10">
            <a:extLst>
              <a:ext uri="{FF2B5EF4-FFF2-40B4-BE49-F238E27FC236}">
                <a16:creationId xmlns:a16="http://schemas.microsoft.com/office/drawing/2014/main" id="{57E2DA2B-E449-ED42-A6E3-8B7EC9D14DD6}"/>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Picture Placeholder 4">
            <a:extLst>
              <a:ext uri="{FF2B5EF4-FFF2-40B4-BE49-F238E27FC236}">
                <a16:creationId xmlns:a16="http://schemas.microsoft.com/office/drawing/2014/main" id="{8536D145-E143-5841-B45C-0EA5CEA24E90}"/>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14" name="Round Same Side Corner Rectangle 13">
            <a:extLst>
              <a:ext uri="{FF2B5EF4-FFF2-40B4-BE49-F238E27FC236}">
                <a16:creationId xmlns:a16="http://schemas.microsoft.com/office/drawing/2014/main" id="{26F6F37B-AE6D-A945-9C20-E976A4E27E03}"/>
              </a:ext>
            </a:extLst>
          </p:cNvPr>
          <p:cNvSpPr/>
          <p:nvPr userDrawn="1"/>
        </p:nvSpPr>
        <p:spPr>
          <a:xfrm rot="5400000">
            <a:off x="-465905" y="3763923"/>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8119614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1320E-4719-6D41-8FD0-DAC75A474C28}"/>
              </a:ext>
            </a:extLst>
          </p:cNvPr>
          <p:cNvSpPr>
            <a:spLocks noGrp="1"/>
          </p:cNvSpPr>
          <p:nvPr>
            <p:ph type="title"/>
          </p:nvPr>
        </p:nvSpPr>
        <p:spPr>
          <a:xfrm>
            <a:off x="838200" y="365125"/>
            <a:ext cx="10515600" cy="1325563"/>
          </a:xfrm>
          <a:prstGeom prst="rect">
            <a:avLst/>
          </a:prstGeom>
        </p:spPr>
        <p:txBody>
          <a:bodyPr/>
          <a:lstStyle>
            <a:lvl1pPr>
              <a:defRPr b="0" i="0"/>
            </a:lvl1pPr>
          </a:lstStyle>
          <a:p>
            <a:r>
              <a:rPr lang="en-US" dirty="0"/>
              <a:t>Click to edit Master title style</a:t>
            </a:r>
          </a:p>
        </p:txBody>
      </p:sp>
      <p:sp>
        <p:nvSpPr>
          <p:cNvPr id="5" name="Content Placeholder 2">
            <a:extLst>
              <a:ext uri="{FF2B5EF4-FFF2-40B4-BE49-F238E27FC236}">
                <a16:creationId xmlns:a16="http://schemas.microsoft.com/office/drawing/2014/main" id="{0DE6DE14-3143-9645-894C-782E499241C8}"/>
              </a:ext>
            </a:extLst>
          </p:cNvPr>
          <p:cNvSpPr>
            <a:spLocks noGrp="1"/>
          </p:cNvSpPr>
          <p:nvPr>
            <p:ph sz="half" idx="1"/>
          </p:nvPr>
        </p:nvSpPr>
        <p:spPr>
          <a:xfrm>
            <a:off x="838200" y="1825625"/>
            <a:ext cx="5181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a:extLst>
              <a:ext uri="{FF2B5EF4-FFF2-40B4-BE49-F238E27FC236}">
                <a16:creationId xmlns:a16="http://schemas.microsoft.com/office/drawing/2014/main" id="{7999D52B-2766-E04D-A897-BF61C8A43EEE}"/>
              </a:ext>
            </a:extLst>
          </p:cNvPr>
          <p:cNvSpPr>
            <a:spLocks noGrp="1"/>
          </p:cNvSpPr>
          <p:nvPr>
            <p:ph sz="half" idx="2"/>
          </p:nvPr>
        </p:nvSpPr>
        <p:spPr>
          <a:xfrm>
            <a:off x="6172200" y="1825625"/>
            <a:ext cx="5181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ound Same Side Corner Rectangle 7">
            <a:extLst>
              <a:ext uri="{FF2B5EF4-FFF2-40B4-BE49-F238E27FC236}">
                <a16:creationId xmlns:a16="http://schemas.microsoft.com/office/drawing/2014/main" id="{7B5881FB-2C3C-AF42-88A6-EE1620918B10}"/>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0980943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ub-Title, and 2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5124450" cy="4530725"/>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C3D4223-183C-854A-B4CC-D03DA9469048}"/>
              </a:ext>
            </a:extLst>
          </p:cNvPr>
          <p:cNvSpPr>
            <a:spLocks noGrp="1"/>
          </p:cNvSpPr>
          <p:nvPr>
            <p:ph sz="half" idx="11"/>
          </p:nvPr>
        </p:nvSpPr>
        <p:spPr>
          <a:xfrm>
            <a:off x="6229350" y="1825625"/>
            <a:ext cx="5124450" cy="4530725"/>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a:extLst>
              <a:ext uri="{FF2B5EF4-FFF2-40B4-BE49-F238E27FC236}">
                <a16:creationId xmlns:a16="http://schemas.microsoft.com/office/drawing/2014/main" id="{5B37AF51-45BF-FB4A-94A8-D34798B7A2B3}"/>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7" name="Round Same Side Corner Rectangle 6">
            <a:extLst>
              <a:ext uri="{FF2B5EF4-FFF2-40B4-BE49-F238E27FC236}">
                <a16:creationId xmlns:a16="http://schemas.microsoft.com/office/drawing/2014/main" id="{66B02650-D1BB-BD42-A11D-08FB05B57D58}"/>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itle 1">
            <a:extLst>
              <a:ext uri="{FF2B5EF4-FFF2-40B4-BE49-F238E27FC236}">
                <a16:creationId xmlns:a16="http://schemas.microsoft.com/office/drawing/2014/main" id="{B0879E8E-257F-A145-BB98-16C35F6D3C29}"/>
              </a:ext>
            </a:extLst>
          </p:cNvPr>
          <p:cNvSpPr>
            <a:spLocks noGrp="1"/>
          </p:cNvSpPr>
          <p:nvPr>
            <p:ph type="title"/>
          </p:nvPr>
        </p:nvSpPr>
        <p:spPr>
          <a:xfrm>
            <a:off x="838200" y="365125"/>
            <a:ext cx="10515600" cy="132556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9" name="Text Placeholder 10">
            <a:extLst>
              <a:ext uri="{FF2B5EF4-FFF2-40B4-BE49-F238E27FC236}">
                <a16:creationId xmlns:a16="http://schemas.microsoft.com/office/drawing/2014/main" id="{7552952F-B6FE-354B-9851-16419FD776E8}"/>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1" name="Round Same Side Corner Rectangle 10">
            <a:extLst>
              <a:ext uri="{FF2B5EF4-FFF2-40B4-BE49-F238E27FC236}">
                <a16:creationId xmlns:a16="http://schemas.microsoft.com/office/drawing/2014/main" id="{5936CA6D-4045-4F4E-93BF-E274711023A2}"/>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744926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0DE6DE14-3143-9645-894C-782E499241C8}"/>
              </a:ext>
            </a:extLst>
          </p:cNvPr>
          <p:cNvSpPr>
            <a:spLocks noGrp="1"/>
          </p:cNvSpPr>
          <p:nvPr>
            <p:ph sz="half" idx="1"/>
          </p:nvPr>
        </p:nvSpPr>
        <p:spPr>
          <a:xfrm>
            <a:off x="838200" y="1825625"/>
            <a:ext cx="5181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a:extLst>
              <a:ext uri="{FF2B5EF4-FFF2-40B4-BE49-F238E27FC236}">
                <a16:creationId xmlns:a16="http://schemas.microsoft.com/office/drawing/2014/main" id="{7999D52B-2766-E04D-A897-BF61C8A43EEE}"/>
              </a:ext>
            </a:extLst>
          </p:cNvPr>
          <p:cNvSpPr>
            <a:spLocks noGrp="1"/>
          </p:cNvSpPr>
          <p:nvPr>
            <p:ph sz="half" idx="2"/>
          </p:nvPr>
        </p:nvSpPr>
        <p:spPr>
          <a:xfrm>
            <a:off x="6172200" y="1825625"/>
            <a:ext cx="5181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a:extLst>
              <a:ext uri="{FF2B5EF4-FFF2-40B4-BE49-F238E27FC236}">
                <a16:creationId xmlns:a16="http://schemas.microsoft.com/office/drawing/2014/main" id="{D4EA8AF4-B72F-FD4D-A879-ACAE8C2E506C}"/>
              </a:ext>
            </a:extLst>
          </p:cNvPr>
          <p:cNvSpPr>
            <a:spLocks noGrp="1"/>
          </p:cNvSpPr>
          <p:nvPr>
            <p:ph type="title"/>
          </p:nvPr>
        </p:nvSpPr>
        <p:spPr>
          <a:xfrm>
            <a:off x="838200" y="67944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9" name="Text Placeholder 10">
            <a:extLst>
              <a:ext uri="{FF2B5EF4-FFF2-40B4-BE49-F238E27FC236}">
                <a16:creationId xmlns:a16="http://schemas.microsoft.com/office/drawing/2014/main" id="{82B0402F-2AE8-514B-AD74-79E2E8E09DC9}"/>
              </a:ext>
            </a:extLst>
          </p:cNvPr>
          <p:cNvSpPr>
            <a:spLocks noGrp="1"/>
          </p:cNvSpPr>
          <p:nvPr>
            <p:ph type="body" sz="quarter" idx="12"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Round Same Side Corner Rectangle 9">
            <a:extLst>
              <a:ext uri="{FF2B5EF4-FFF2-40B4-BE49-F238E27FC236}">
                <a16:creationId xmlns:a16="http://schemas.microsoft.com/office/drawing/2014/main" id="{A6752E11-A7E1-E047-A6F1-F89DCBAF6DEB}"/>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8891425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Sub-Title, Super Title, and 2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AA11CB-F285-4647-B131-8B62F672CE78}"/>
              </a:ext>
            </a:extLst>
          </p:cNvPr>
          <p:cNvSpPr>
            <a:spLocks noGrp="1"/>
          </p:cNvSpPr>
          <p:nvPr>
            <p:ph type="title"/>
          </p:nvPr>
        </p:nvSpPr>
        <p:spPr>
          <a:xfrm>
            <a:off x="838200" y="712106"/>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12" name="Text Placeholder 10">
            <a:extLst>
              <a:ext uri="{FF2B5EF4-FFF2-40B4-BE49-F238E27FC236}">
                <a16:creationId xmlns:a16="http://schemas.microsoft.com/office/drawing/2014/main" id="{DDF6F677-2EA0-1C41-A3D6-5DABF8B1430F}"/>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3" name="Text Placeholder 10">
            <a:extLst>
              <a:ext uri="{FF2B5EF4-FFF2-40B4-BE49-F238E27FC236}">
                <a16:creationId xmlns:a16="http://schemas.microsoft.com/office/drawing/2014/main" id="{28BD6A0D-B035-ED43-B30D-7099F76B8E39}"/>
              </a:ext>
            </a:extLst>
          </p:cNvPr>
          <p:cNvSpPr>
            <a:spLocks noGrp="1"/>
          </p:cNvSpPr>
          <p:nvPr>
            <p:ph type="body" sz="quarter" idx="11"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4" name="Slide Number Placeholder 5">
            <a:extLst>
              <a:ext uri="{FF2B5EF4-FFF2-40B4-BE49-F238E27FC236}">
                <a16:creationId xmlns:a16="http://schemas.microsoft.com/office/drawing/2014/main" id="{4B89AE54-3132-B048-AFE0-763BFECA94B6}"/>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9" name="Round Same Side Corner Rectangle 8">
            <a:extLst>
              <a:ext uri="{FF2B5EF4-FFF2-40B4-BE49-F238E27FC236}">
                <a16:creationId xmlns:a16="http://schemas.microsoft.com/office/drawing/2014/main" id="{1D31AD88-0BC9-E945-B66C-D42FEA6AE57C}"/>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Content Placeholder 2">
            <a:extLst>
              <a:ext uri="{FF2B5EF4-FFF2-40B4-BE49-F238E27FC236}">
                <a16:creationId xmlns:a16="http://schemas.microsoft.com/office/drawing/2014/main" id="{4795FCDF-DC1B-0A4B-B660-138926C579A1}"/>
              </a:ext>
            </a:extLst>
          </p:cNvPr>
          <p:cNvSpPr>
            <a:spLocks noGrp="1"/>
          </p:cNvSpPr>
          <p:nvPr>
            <p:ph sz="half" idx="1"/>
          </p:nvPr>
        </p:nvSpPr>
        <p:spPr>
          <a:xfrm>
            <a:off x="838200" y="1825625"/>
            <a:ext cx="5124450" cy="4530725"/>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a:extLst>
              <a:ext uri="{FF2B5EF4-FFF2-40B4-BE49-F238E27FC236}">
                <a16:creationId xmlns:a16="http://schemas.microsoft.com/office/drawing/2014/main" id="{063625C2-008C-2E49-A2D3-FB82FD4638D8}"/>
              </a:ext>
            </a:extLst>
          </p:cNvPr>
          <p:cNvSpPr>
            <a:spLocks noGrp="1"/>
          </p:cNvSpPr>
          <p:nvPr>
            <p:ph sz="half" idx="12"/>
          </p:nvPr>
        </p:nvSpPr>
        <p:spPr>
          <a:xfrm>
            <a:off x="6229350" y="1825625"/>
            <a:ext cx="5124450" cy="4530725"/>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ound Same Side Corner Rectangle 15">
            <a:extLst>
              <a:ext uri="{FF2B5EF4-FFF2-40B4-BE49-F238E27FC236}">
                <a16:creationId xmlns:a16="http://schemas.microsoft.com/office/drawing/2014/main" id="{BCD4DDEC-A44E-AB41-8DB9-CA076AD9D14F}"/>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3596745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Section Titile, and 2 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2590800"/>
            <a:ext cx="5124450" cy="3765550"/>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C3D4223-183C-854A-B4CC-D03DA9469048}"/>
              </a:ext>
            </a:extLst>
          </p:cNvPr>
          <p:cNvSpPr>
            <a:spLocks noGrp="1"/>
          </p:cNvSpPr>
          <p:nvPr>
            <p:ph sz="half" idx="11"/>
          </p:nvPr>
        </p:nvSpPr>
        <p:spPr>
          <a:xfrm>
            <a:off x="6229350" y="2590800"/>
            <a:ext cx="5124450" cy="3765550"/>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10">
            <a:extLst>
              <a:ext uri="{FF2B5EF4-FFF2-40B4-BE49-F238E27FC236}">
                <a16:creationId xmlns:a16="http://schemas.microsoft.com/office/drawing/2014/main" id="{4F228657-9773-AC47-A5B7-991E644192EF}"/>
              </a:ext>
            </a:extLst>
          </p:cNvPr>
          <p:cNvSpPr>
            <a:spLocks noGrp="1"/>
          </p:cNvSpPr>
          <p:nvPr>
            <p:ph type="body" sz="quarter" idx="10" hasCustomPrompt="1"/>
          </p:nvPr>
        </p:nvSpPr>
        <p:spPr>
          <a:xfrm>
            <a:off x="83820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1" name="Text Placeholder 10">
            <a:extLst>
              <a:ext uri="{FF2B5EF4-FFF2-40B4-BE49-F238E27FC236}">
                <a16:creationId xmlns:a16="http://schemas.microsoft.com/office/drawing/2014/main" id="{F38A2426-FBE1-794E-8D8B-B809A1E93016}"/>
              </a:ext>
            </a:extLst>
          </p:cNvPr>
          <p:cNvSpPr>
            <a:spLocks noGrp="1"/>
          </p:cNvSpPr>
          <p:nvPr>
            <p:ph type="body" sz="quarter" idx="12" hasCustomPrompt="1"/>
          </p:nvPr>
        </p:nvSpPr>
        <p:spPr>
          <a:xfrm>
            <a:off x="622935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2" name="Slide Number Placeholder 5">
            <a:extLst>
              <a:ext uri="{FF2B5EF4-FFF2-40B4-BE49-F238E27FC236}">
                <a16:creationId xmlns:a16="http://schemas.microsoft.com/office/drawing/2014/main" id="{679F132F-8815-9244-AFB6-10147192ED8E}"/>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9" name="Round Same Side Corner Rectangle 8">
            <a:extLst>
              <a:ext uri="{FF2B5EF4-FFF2-40B4-BE49-F238E27FC236}">
                <a16:creationId xmlns:a16="http://schemas.microsoft.com/office/drawing/2014/main" id="{6724EABD-1ADE-FD42-B656-1A38B94C84DA}"/>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Round Same Side Corner Rectangle 12">
            <a:extLst>
              <a:ext uri="{FF2B5EF4-FFF2-40B4-BE49-F238E27FC236}">
                <a16:creationId xmlns:a16="http://schemas.microsoft.com/office/drawing/2014/main" id="{7349CB06-445F-414E-B80A-73B26B4D8531}"/>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081739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Super Title, Section Titles, and 2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2590800"/>
            <a:ext cx="5124450" cy="3765550"/>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C3D4223-183C-854A-B4CC-D03DA9469048}"/>
              </a:ext>
            </a:extLst>
          </p:cNvPr>
          <p:cNvSpPr>
            <a:spLocks noGrp="1"/>
          </p:cNvSpPr>
          <p:nvPr>
            <p:ph sz="half" idx="11"/>
          </p:nvPr>
        </p:nvSpPr>
        <p:spPr>
          <a:xfrm>
            <a:off x="6229350" y="2590800"/>
            <a:ext cx="5124450" cy="3765550"/>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10">
            <a:extLst>
              <a:ext uri="{FF2B5EF4-FFF2-40B4-BE49-F238E27FC236}">
                <a16:creationId xmlns:a16="http://schemas.microsoft.com/office/drawing/2014/main" id="{4F228657-9773-AC47-A5B7-991E644192EF}"/>
              </a:ext>
            </a:extLst>
          </p:cNvPr>
          <p:cNvSpPr>
            <a:spLocks noGrp="1"/>
          </p:cNvSpPr>
          <p:nvPr>
            <p:ph type="body" sz="quarter" idx="10" hasCustomPrompt="1"/>
          </p:nvPr>
        </p:nvSpPr>
        <p:spPr>
          <a:xfrm>
            <a:off x="83820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1" name="Text Placeholder 10">
            <a:extLst>
              <a:ext uri="{FF2B5EF4-FFF2-40B4-BE49-F238E27FC236}">
                <a16:creationId xmlns:a16="http://schemas.microsoft.com/office/drawing/2014/main" id="{F38A2426-FBE1-794E-8D8B-B809A1E93016}"/>
              </a:ext>
            </a:extLst>
          </p:cNvPr>
          <p:cNvSpPr>
            <a:spLocks noGrp="1"/>
          </p:cNvSpPr>
          <p:nvPr>
            <p:ph type="body" sz="quarter" idx="12" hasCustomPrompt="1"/>
          </p:nvPr>
        </p:nvSpPr>
        <p:spPr>
          <a:xfrm>
            <a:off x="622935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13" name="Text Placeholder 10">
            <a:extLst>
              <a:ext uri="{FF2B5EF4-FFF2-40B4-BE49-F238E27FC236}">
                <a16:creationId xmlns:a16="http://schemas.microsoft.com/office/drawing/2014/main" id="{3C3506C1-FD5F-3A4F-B5CD-3EDB59DF3E22}"/>
              </a:ext>
            </a:extLst>
          </p:cNvPr>
          <p:cNvSpPr>
            <a:spLocks noGrp="1"/>
          </p:cNvSpPr>
          <p:nvPr>
            <p:ph type="body" sz="quarter" idx="13"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6" name="Slide Number Placeholder 5">
            <a:extLst>
              <a:ext uri="{FF2B5EF4-FFF2-40B4-BE49-F238E27FC236}">
                <a16:creationId xmlns:a16="http://schemas.microsoft.com/office/drawing/2014/main" id="{D6B161E4-A07D-BD41-B450-B46B9CBCC6E2}"/>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14" name="Round Same Side Corner Rectangle 13">
            <a:extLst>
              <a:ext uri="{FF2B5EF4-FFF2-40B4-BE49-F238E27FC236}">
                <a16:creationId xmlns:a16="http://schemas.microsoft.com/office/drawing/2014/main" id="{45E7C613-6FBD-F446-995B-7410E30081B5}"/>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5" name="Round Same Side Corner Rectangle 14">
            <a:extLst>
              <a:ext uri="{FF2B5EF4-FFF2-40B4-BE49-F238E27FC236}">
                <a16:creationId xmlns:a16="http://schemas.microsoft.com/office/drawing/2014/main" id="{AAF5E9F7-DBDC-B84C-BE1C-4FD6DD22501A}"/>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7924660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Content, and Phot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7"/>
            <a:ext cx="5124450" cy="4092574"/>
          </a:xfrm>
        </p:spPr>
        <p:txBody>
          <a:bodyPr/>
          <a:lstStyle>
            <a:lvl1pPr marL="0" indent="0">
              <a:buNone/>
              <a:defRPr b="0" i="0"/>
            </a:lvl1pPr>
          </a:lstStyle>
          <a:p>
            <a:pPr lvl="0"/>
            <a:r>
              <a:rPr lang="en-US" dirty="0"/>
              <a:t>Click to edit Master text styles</a:t>
            </a:r>
          </a:p>
        </p:txBody>
      </p:sp>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p:nvPr>
        </p:nvSpPr>
        <p:spPr>
          <a:xfrm>
            <a:off x="6496050" y="2324100"/>
            <a:ext cx="4857750" cy="3086100"/>
          </a:xfrm>
        </p:spPr>
        <p:txBody>
          <a:bodyPr/>
          <a:lstStyle>
            <a:lvl1pPr>
              <a:defRPr b="0" i="0"/>
            </a:lvl1pPr>
          </a:lstStyle>
          <a:p>
            <a:endParaRPr lang="en-US" dirty="0"/>
          </a:p>
        </p:txBody>
      </p:sp>
      <p:sp>
        <p:nvSpPr>
          <p:cNvPr id="14" name="Slide Number Placeholder 5">
            <a:extLst>
              <a:ext uri="{FF2B5EF4-FFF2-40B4-BE49-F238E27FC236}">
                <a16:creationId xmlns:a16="http://schemas.microsoft.com/office/drawing/2014/main" id="{48547162-1AEE-2249-9AA7-721F94DC7029}"/>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7" name="Round Same Side Corner Rectangle 6">
            <a:extLst>
              <a:ext uri="{FF2B5EF4-FFF2-40B4-BE49-F238E27FC236}">
                <a16:creationId xmlns:a16="http://schemas.microsoft.com/office/drawing/2014/main" id="{3761CC88-064B-934B-97A1-A44CA76C2C81}"/>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Round Same Side Corner Rectangle 7">
            <a:extLst>
              <a:ext uri="{FF2B5EF4-FFF2-40B4-BE49-F238E27FC236}">
                <a16:creationId xmlns:a16="http://schemas.microsoft.com/office/drawing/2014/main" id="{C1B991D8-2B66-2542-A7AD-F4AA54F5A63D}"/>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15641726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Super Title, Content, and Photo">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7"/>
            <a:ext cx="5124450" cy="4092574"/>
          </a:xfrm>
        </p:spPr>
        <p:txBody>
          <a:bodyPr/>
          <a:lstStyle>
            <a:lvl1pPr marL="0" indent="0">
              <a:buNone/>
              <a:defRPr b="0" i="0"/>
            </a:lvl1pPr>
          </a:lstStyle>
          <a:p>
            <a:pPr lvl="0"/>
            <a:r>
              <a:rPr lang="en-US" dirty="0"/>
              <a:t>Click to edit Master text styles</a:t>
            </a:r>
          </a:p>
        </p:txBody>
      </p:sp>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p:nvPr>
        </p:nvSpPr>
        <p:spPr>
          <a:xfrm>
            <a:off x="6496050" y="2324100"/>
            <a:ext cx="4857750" cy="3086100"/>
          </a:xfrm>
        </p:spPr>
        <p:txBody>
          <a:bodyPr/>
          <a:lstStyle>
            <a:lvl1pPr>
              <a:defRPr b="0" i="0"/>
            </a:lvl1pPr>
          </a:lstStyle>
          <a:p>
            <a:endParaRPr lang="en-US" dirty="0"/>
          </a:p>
        </p:txBody>
      </p:sp>
      <p:sp>
        <p:nvSpPr>
          <p:cNvPr id="7" name="Title 1">
            <a:extLst>
              <a:ext uri="{FF2B5EF4-FFF2-40B4-BE49-F238E27FC236}">
                <a16:creationId xmlns:a16="http://schemas.microsoft.com/office/drawing/2014/main" id="{2B5220B4-1A1A-DD4E-B6CE-5DA89B77B60C}"/>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10" name="Text Placeholder 10">
            <a:extLst>
              <a:ext uri="{FF2B5EF4-FFF2-40B4-BE49-F238E27FC236}">
                <a16:creationId xmlns:a16="http://schemas.microsoft.com/office/drawing/2014/main" id="{8B846F29-C348-BE48-8800-83CEB01C05CF}"/>
              </a:ext>
            </a:extLst>
          </p:cNvPr>
          <p:cNvSpPr>
            <a:spLocks noGrp="1"/>
          </p:cNvSpPr>
          <p:nvPr>
            <p:ph type="body" sz="quarter" idx="12"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1" name="Slide Number Placeholder 5">
            <a:extLst>
              <a:ext uri="{FF2B5EF4-FFF2-40B4-BE49-F238E27FC236}">
                <a16:creationId xmlns:a16="http://schemas.microsoft.com/office/drawing/2014/main" id="{A19EA67D-05D0-9342-90AC-9FA46761A9CA}"/>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9" name="Round Same Side Corner Rectangle 8">
            <a:extLst>
              <a:ext uri="{FF2B5EF4-FFF2-40B4-BE49-F238E27FC236}">
                <a16:creationId xmlns:a16="http://schemas.microsoft.com/office/drawing/2014/main" id="{86211BE4-39BD-8147-A2E6-8A2576580482}"/>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Round Same Side Corner Rectangle 7">
            <a:extLst>
              <a:ext uri="{FF2B5EF4-FFF2-40B4-BE49-F238E27FC236}">
                <a16:creationId xmlns:a16="http://schemas.microsoft.com/office/drawing/2014/main" id="{6DC22D59-E0AE-394D-9353-DDFA8569DC84}"/>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101032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per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712106"/>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a:extLst>
              <a:ext uri="{FF2B5EF4-FFF2-40B4-BE49-F238E27FC236}">
                <a16:creationId xmlns:a16="http://schemas.microsoft.com/office/drawing/2014/main" id="{EAB75C3C-FF66-5549-81D8-A768630F26CB}"/>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cs typeface="Calibri" panose="020F0502020204030204" pitchFamily="34" charset="0"/>
              </a:defRPr>
            </a:lvl1pPr>
          </a:lstStyle>
          <a:p>
            <a:pPr lvl="0"/>
            <a:r>
              <a:rPr lang="en-US" dirty="0"/>
              <a:t>SUPER- TITLE</a:t>
            </a:r>
          </a:p>
        </p:txBody>
      </p:sp>
      <p:sp>
        <p:nvSpPr>
          <p:cNvPr id="9" name="Round Same Side Corner Rectangle 8">
            <a:extLst>
              <a:ext uri="{FF2B5EF4-FFF2-40B4-BE49-F238E27FC236}">
                <a16:creationId xmlns:a16="http://schemas.microsoft.com/office/drawing/2014/main" id="{16B85ECE-D168-2C4E-846D-6529661BBBB4}"/>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Slide Number Placeholder 5">
            <a:extLst>
              <a:ext uri="{FF2B5EF4-FFF2-40B4-BE49-F238E27FC236}">
                <a16:creationId xmlns:a16="http://schemas.microsoft.com/office/drawing/2014/main" id="{12CF4F07-DAAC-7647-B4E8-44CD68CB1B27}"/>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Tree>
    <p:extLst>
      <p:ext uri="{BB962C8B-B14F-4D97-AF65-F5344CB8AC3E}">
        <p14:creationId xmlns:p14="http://schemas.microsoft.com/office/powerpoint/2010/main" val="40832454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Content, Full Phot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512445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7"/>
            <a:ext cx="5124450" cy="4092574"/>
          </a:xfrm>
        </p:spPr>
        <p:txBody>
          <a:bodyPr/>
          <a:lstStyle>
            <a:lvl1pPr marL="0" indent="0">
              <a:buNone/>
              <a:defRPr b="0" i="0"/>
            </a:lvl1pPr>
          </a:lstStyle>
          <a:p>
            <a:pPr lvl="0"/>
            <a:r>
              <a:rPr lang="en-US" dirty="0"/>
              <a:t>Click to edit Master text styles</a:t>
            </a:r>
          </a:p>
        </p:txBody>
      </p:sp>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hasCustomPrompt="1"/>
          </p:nvPr>
        </p:nvSpPr>
        <p:spPr>
          <a:xfrm>
            <a:off x="6496050" y="0"/>
            <a:ext cx="5695950" cy="6858000"/>
          </a:xfrm>
        </p:spPr>
        <p:txBody>
          <a:bodyPr anchor="ctr" anchorCtr="1"/>
          <a:lstStyle>
            <a:lvl1pPr marL="0" indent="0">
              <a:buNone/>
              <a:defRPr b="0" i="0"/>
            </a:lvl1pPr>
          </a:lstStyle>
          <a:p>
            <a:r>
              <a:rPr lang="en-US" dirty="0"/>
              <a:t>Insert Photo Here</a:t>
            </a:r>
          </a:p>
        </p:txBody>
      </p:sp>
      <p:sp>
        <p:nvSpPr>
          <p:cNvPr id="7" name="Round Same Side Corner Rectangle 6">
            <a:extLst>
              <a:ext uri="{FF2B5EF4-FFF2-40B4-BE49-F238E27FC236}">
                <a16:creationId xmlns:a16="http://schemas.microsoft.com/office/drawing/2014/main" id="{E4F6A283-A9C2-6349-8E4B-6C7F7BB2A056}"/>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Round Same Side Corner Rectangle 7">
            <a:extLst>
              <a:ext uri="{FF2B5EF4-FFF2-40B4-BE49-F238E27FC236}">
                <a16:creationId xmlns:a16="http://schemas.microsoft.com/office/drawing/2014/main" id="{8F2F6F7E-D371-3641-97DA-67F2A3EFB100}"/>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5097749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Content, 3 Accent Photos">
    <p:spTree>
      <p:nvGrpSpPr>
        <p:cNvPr id="1" name=""/>
        <p:cNvGrpSpPr/>
        <p:nvPr/>
      </p:nvGrpSpPr>
      <p:grpSpPr>
        <a:xfrm>
          <a:off x="0" y="0"/>
          <a:ext cx="0" cy="0"/>
          <a:chOff x="0" y="0"/>
          <a:chExt cx="0" cy="0"/>
        </a:xfrm>
      </p:grpSpPr>
      <p:sp>
        <p:nvSpPr>
          <p:cNvPr id="15" name="Picture Placeholder 8">
            <a:extLst>
              <a:ext uri="{FF2B5EF4-FFF2-40B4-BE49-F238E27FC236}">
                <a16:creationId xmlns:a16="http://schemas.microsoft.com/office/drawing/2014/main" id="{0EE88B5F-4857-F241-ABAC-2469ED1AA2F2}"/>
              </a:ext>
            </a:extLst>
          </p:cNvPr>
          <p:cNvSpPr>
            <a:spLocks noGrp="1"/>
          </p:cNvSpPr>
          <p:nvPr>
            <p:ph type="pic" sz="quarter" idx="18" hasCustomPrompt="1"/>
          </p:nvPr>
        </p:nvSpPr>
        <p:spPr>
          <a:xfrm>
            <a:off x="4394266" y="1302329"/>
            <a:ext cx="2841758" cy="2716694"/>
          </a:xfrm>
          <a:prstGeom prst="roundRect">
            <a:avLst/>
          </a:prstGeom>
          <a:solidFill>
            <a:schemeClr val="bg2">
              <a:lumMod val="20000"/>
              <a:lumOff val="80000"/>
            </a:schemeClr>
          </a:solidFill>
        </p:spPr>
        <p:txBody>
          <a:bodyPr anchor="ct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Calibri" panose="020F050202020403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3295650" cy="1360524"/>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a:t>
            </a:r>
          </a:p>
        </p:txBody>
      </p:sp>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6"/>
            <a:ext cx="3295650" cy="4264023"/>
          </a:xfrm>
        </p:spPr>
        <p:txBody>
          <a:bodyPr>
            <a:normAutofit/>
          </a:bodyPr>
          <a:lstStyle>
            <a:lvl1pPr marL="0" indent="0">
              <a:buNone/>
              <a:defRPr sz="2200" b="0" i="0"/>
            </a:lvl1pPr>
          </a:lstStyle>
          <a:p>
            <a:pPr lvl="0"/>
            <a:r>
              <a:rPr lang="en-US" dirty="0"/>
              <a:t>Click to edit Master text styles</a:t>
            </a:r>
          </a:p>
        </p:txBody>
      </p:sp>
      <p:sp>
        <p:nvSpPr>
          <p:cNvPr id="7" name="Rounded Rectangle 10">
            <a:extLst>
              <a:ext uri="{FF2B5EF4-FFF2-40B4-BE49-F238E27FC236}">
                <a16:creationId xmlns:a16="http://schemas.microsoft.com/office/drawing/2014/main" id="{F68255D2-F468-E84E-BDB4-C5F652F8E1C2}"/>
              </a:ext>
            </a:extLst>
          </p:cNvPr>
          <p:cNvSpPr/>
          <p:nvPr userDrawn="1"/>
        </p:nvSpPr>
        <p:spPr>
          <a:xfrm>
            <a:off x="5647589" y="-3364"/>
            <a:ext cx="4646649" cy="5487734"/>
          </a:xfrm>
          <a:custGeom>
            <a:avLst/>
            <a:gdLst>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0 w 4643963"/>
              <a:gd name="connsiteY8" fmla="*/ 316811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91440 w 4643963"/>
              <a:gd name="connsiteY8" fmla="*/ 408251 h 5770100"/>
              <a:gd name="connsiteX0" fmla="*/ 3976 w 4647939"/>
              <a:gd name="connsiteY0" fmla="*/ 316811 h 5770100"/>
              <a:gd name="connsiteX1" fmla="*/ 320787 w 4647939"/>
              <a:gd name="connsiteY1" fmla="*/ 0 h 5770100"/>
              <a:gd name="connsiteX2" fmla="*/ 4331128 w 4647939"/>
              <a:gd name="connsiteY2" fmla="*/ 0 h 5770100"/>
              <a:gd name="connsiteX3" fmla="*/ 4647939 w 4647939"/>
              <a:gd name="connsiteY3" fmla="*/ 316811 h 5770100"/>
              <a:gd name="connsiteX4" fmla="*/ 4647939 w 4647939"/>
              <a:gd name="connsiteY4" fmla="*/ 5453289 h 5770100"/>
              <a:gd name="connsiteX5" fmla="*/ 4331128 w 4647939"/>
              <a:gd name="connsiteY5" fmla="*/ 5770100 h 5770100"/>
              <a:gd name="connsiteX6" fmla="*/ 320787 w 4647939"/>
              <a:gd name="connsiteY6" fmla="*/ 5770100 h 5770100"/>
              <a:gd name="connsiteX7" fmla="*/ 3976 w 4647939"/>
              <a:gd name="connsiteY7" fmla="*/ 5453289 h 5770100"/>
              <a:gd name="connsiteX8" fmla="*/ 0 w 4647939"/>
              <a:gd name="connsiteY8" fmla="*/ 328738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2079 w 4643963"/>
              <a:gd name="connsiteY8" fmla="*/ 334794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2079 w 4643963"/>
              <a:gd name="connsiteY8" fmla="*/ 455907 h 5770100"/>
              <a:gd name="connsiteX0" fmla="*/ 316811 w 4643963"/>
              <a:gd name="connsiteY0" fmla="*/ 0 h 5770100"/>
              <a:gd name="connsiteX1" fmla="*/ 4327152 w 4643963"/>
              <a:gd name="connsiteY1" fmla="*/ 0 h 5770100"/>
              <a:gd name="connsiteX2" fmla="*/ 4643963 w 4643963"/>
              <a:gd name="connsiteY2" fmla="*/ 316811 h 5770100"/>
              <a:gd name="connsiteX3" fmla="*/ 4643963 w 4643963"/>
              <a:gd name="connsiteY3" fmla="*/ 5453289 h 5770100"/>
              <a:gd name="connsiteX4" fmla="*/ 4327152 w 4643963"/>
              <a:gd name="connsiteY4" fmla="*/ 5770100 h 5770100"/>
              <a:gd name="connsiteX5" fmla="*/ 316811 w 4643963"/>
              <a:gd name="connsiteY5" fmla="*/ 5770100 h 5770100"/>
              <a:gd name="connsiteX6" fmla="*/ 0 w 4643963"/>
              <a:gd name="connsiteY6" fmla="*/ 5453289 h 5770100"/>
              <a:gd name="connsiteX7" fmla="*/ 2079 w 4643963"/>
              <a:gd name="connsiteY7" fmla="*/ 455907 h 5770100"/>
              <a:gd name="connsiteX0" fmla="*/ 4327152 w 4643963"/>
              <a:gd name="connsiteY0" fmla="*/ 0 h 5770100"/>
              <a:gd name="connsiteX1" fmla="*/ 4643963 w 4643963"/>
              <a:gd name="connsiteY1" fmla="*/ 316811 h 5770100"/>
              <a:gd name="connsiteX2" fmla="*/ 4643963 w 4643963"/>
              <a:gd name="connsiteY2" fmla="*/ 5453289 h 5770100"/>
              <a:gd name="connsiteX3" fmla="*/ 4327152 w 4643963"/>
              <a:gd name="connsiteY3" fmla="*/ 5770100 h 5770100"/>
              <a:gd name="connsiteX4" fmla="*/ 316811 w 4643963"/>
              <a:gd name="connsiteY4" fmla="*/ 5770100 h 5770100"/>
              <a:gd name="connsiteX5" fmla="*/ 0 w 4643963"/>
              <a:gd name="connsiteY5" fmla="*/ 5453289 h 5770100"/>
              <a:gd name="connsiteX6" fmla="*/ 2079 w 4643963"/>
              <a:gd name="connsiteY6" fmla="*/ 455907 h 5770100"/>
              <a:gd name="connsiteX0" fmla="*/ 4643963 w 4643963"/>
              <a:gd name="connsiteY0" fmla="*/ 0 h 5453289"/>
              <a:gd name="connsiteX1" fmla="*/ 4643963 w 4643963"/>
              <a:gd name="connsiteY1" fmla="*/ 5136478 h 5453289"/>
              <a:gd name="connsiteX2" fmla="*/ 4327152 w 4643963"/>
              <a:gd name="connsiteY2" fmla="*/ 5453289 h 5453289"/>
              <a:gd name="connsiteX3" fmla="*/ 316811 w 4643963"/>
              <a:gd name="connsiteY3" fmla="*/ 5453289 h 5453289"/>
              <a:gd name="connsiteX4" fmla="*/ 0 w 4643963"/>
              <a:gd name="connsiteY4" fmla="*/ 5136478 h 5453289"/>
              <a:gd name="connsiteX5" fmla="*/ 2079 w 4643963"/>
              <a:gd name="connsiteY5" fmla="*/ 139096 h 5453289"/>
              <a:gd name="connsiteX0" fmla="*/ 4643963 w 4643963"/>
              <a:gd name="connsiteY0" fmla="*/ 13304 h 5466593"/>
              <a:gd name="connsiteX1" fmla="*/ 4643963 w 4643963"/>
              <a:gd name="connsiteY1" fmla="*/ 5149782 h 5466593"/>
              <a:gd name="connsiteX2" fmla="*/ 4327152 w 4643963"/>
              <a:gd name="connsiteY2" fmla="*/ 5466593 h 5466593"/>
              <a:gd name="connsiteX3" fmla="*/ 316811 w 4643963"/>
              <a:gd name="connsiteY3" fmla="*/ 5466593 h 5466593"/>
              <a:gd name="connsiteX4" fmla="*/ 0 w 4643963"/>
              <a:gd name="connsiteY4" fmla="*/ 5149782 h 5466593"/>
              <a:gd name="connsiteX5" fmla="*/ 2079 w 4643963"/>
              <a:gd name="connsiteY5" fmla="*/ 0 h 5466593"/>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079 w 4643963"/>
              <a:gd name="connsiteY5" fmla="*/ 16433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4381 w 4643963"/>
              <a:gd name="connsiteY5" fmla="*/ 29893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4381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16946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9512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077 w 4643963"/>
              <a:gd name="connsiteY5" fmla="*/ 23867 h 5483026"/>
              <a:gd name="connsiteX0" fmla="*/ 4639215 w 4646649"/>
              <a:gd name="connsiteY0" fmla="*/ 0 h 5483026"/>
              <a:gd name="connsiteX1" fmla="*/ 4646649 w 4646649"/>
              <a:gd name="connsiteY1" fmla="*/ 5166215 h 5483026"/>
              <a:gd name="connsiteX2" fmla="*/ 4329838 w 4646649"/>
              <a:gd name="connsiteY2" fmla="*/ 5483026 h 5483026"/>
              <a:gd name="connsiteX3" fmla="*/ 319497 w 4646649"/>
              <a:gd name="connsiteY3" fmla="*/ 5483026 h 5483026"/>
              <a:gd name="connsiteX4" fmla="*/ 2686 w 4646649"/>
              <a:gd name="connsiteY4" fmla="*/ 5166215 h 5483026"/>
              <a:gd name="connsiteX5" fmla="*/ 0 w 4646649"/>
              <a:gd name="connsiteY5" fmla="*/ 19105 h 5483026"/>
              <a:gd name="connsiteX0" fmla="*/ 4639215 w 4646649"/>
              <a:gd name="connsiteY0" fmla="*/ 4708 h 5487734"/>
              <a:gd name="connsiteX1" fmla="*/ 4646649 w 4646649"/>
              <a:gd name="connsiteY1" fmla="*/ 5170923 h 5487734"/>
              <a:gd name="connsiteX2" fmla="*/ 4329838 w 4646649"/>
              <a:gd name="connsiteY2" fmla="*/ 5487734 h 5487734"/>
              <a:gd name="connsiteX3" fmla="*/ 319497 w 4646649"/>
              <a:gd name="connsiteY3" fmla="*/ 5487734 h 5487734"/>
              <a:gd name="connsiteX4" fmla="*/ 2686 w 4646649"/>
              <a:gd name="connsiteY4" fmla="*/ 5170923 h 5487734"/>
              <a:gd name="connsiteX5" fmla="*/ 0 w 4646649"/>
              <a:gd name="connsiteY5" fmla="*/ 0 h 548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6649" h="5487734">
                <a:moveTo>
                  <a:pt x="4639215" y="4708"/>
                </a:moveTo>
                <a:lnTo>
                  <a:pt x="4646649" y="5170923"/>
                </a:lnTo>
                <a:cubicBezTo>
                  <a:pt x="4646649" y="5345893"/>
                  <a:pt x="4504808" y="5487734"/>
                  <a:pt x="4329838" y="5487734"/>
                </a:cubicBezTo>
                <a:lnTo>
                  <a:pt x="319497" y="5487734"/>
                </a:lnTo>
                <a:cubicBezTo>
                  <a:pt x="144527" y="5487734"/>
                  <a:pt x="2686" y="5345893"/>
                  <a:pt x="2686" y="5170923"/>
                </a:cubicBezTo>
                <a:cubicBezTo>
                  <a:pt x="2686" y="3458764"/>
                  <a:pt x="0" y="0"/>
                  <a:pt x="0" y="0"/>
                </a:cubicBezTo>
              </a:path>
            </a:pathLst>
          </a:custGeom>
          <a:noFill/>
          <a:ln w="50800">
            <a:gradFill>
              <a:gsLst>
                <a:gs pos="0">
                  <a:schemeClr val="accent5"/>
                </a:gs>
                <a:gs pos="100000">
                  <a:schemeClr val="accent5">
                    <a:lumMod val="40000"/>
                    <a:lumOff val="6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Rounded Rectangle 8">
            <a:extLst>
              <a:ext uri="{FF2B5EF4-FFF2-40B4-BE49-F238E27FC236}">
                <a16:creationId xmlns:a16="http://schemas.microsoft.com/office/drawing/2014/main" id="{1D805282-503D-6843-A3EA-856181D4C85D}"/>
              </a:ext>
            </a:extLst>
          </p:cNvPr>
          <p:cNvSpPr/>
          <p:nvPr userDrawn="1"/>
        </p:nvSpPr>
        <p:spPr>
          <a:xfrm>
            <a:off x="9981539" y="4969818"/>
            <a:ext cx="955040" cy="95425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Picture Placeholder 8">
            <a:extLst>
              <a:ext uri="{FF2B5EF4-FFF2-40B4-BE49-F238E27FC236}">
                <a16:creationId xmlns:a16="http://schemas.microsoft.com/office/drawing/2014/main" id="{01F806F2-2D75-7449-A171-63D73F37BDC3}"/>
              </a:ext>
            </a:extLst>
          </p:cNvPr>
          <p:cNvSpPr>
            <a:spLocks noGrp="1"/>
          </p:cNvSpPr>
          <p:nvPr>
            <p:ph type="pic" sz="quarter" idx="16" hasCustomPrompt="1"/>
          </p:nvPr>
        </p:nvSpPr>
        <p:spPr>
          <a:xfrm>
            <a:off x="8737163" y="654852"/>
            <a:ext cx="2841758" cy="2834083"/>
          </a:xfrm>
          <a:prstGeom prst="roundRect">
            <a:avLst/>
          </a:prstGeom>
          <a:solidFill>
            <a:schemeClr val="bg2">
              <a:lumMod val="20000"/>
              <a:lumOff val="80000"/>
            </a:schemeClr>
          </a:solidFill>
        </p:spPr>
        <p:txBody>
          <a:bodyPr anchor="ct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Calibri" panose="020F050202020403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14" name="Picture Placeholder 8">
            <a:extLst>
              <a:ext uri="{FF2B5EF4-FFF2-40B4-BE49-F238E27FC236}">
                <a16:creationId xmlns:a16="http://schemas.microsoft.com/office/drawing/2014/main" id="{8A29EDAD-E04C-A84B-B20B-0DE8EDFE10F1}"/>
              </a:ext>
            </a:extLst>
          </p:cNvPr>
          <p:cNvSpPr>
            <a:spLocks noGrp="1"/>
          </p:cNvSpPr>
          <p:nvPr>
            <p:ph type="pic" sz="quarter" idx="17" hasCustomPrompt="1"/>
          </p:nvPr>
        </p:nvSpPr>
        <p:spPr>
          <a:xfrm>
            <a:off x="6637273" y="2963648"/>
            <a:ext cx="2841758" cy="3261164"/>
          </a:xfrm>
          <a:prstGeom prst="roundRect">
            <a:avLst/>
          </a:prstGeom>
          <a:solidFill>
            <a:schemeClr val="bg2">
              <a:lumMod val="20000"/>
              <a:lumOff val="80000"/>
            </a:schemeClr>
          </a:solidFill>
        </p:spPr>
        <p:txBody>
          <a:bodyPr anchor="ct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Calibri" panose="020F050202020403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10" name="Round Same Side Corner Rectangle 9">
            <a:extLst>
              <a:ext uri="{FF2B5EF4-FFF2-40B4-BE49-F238E27FC236}">
                <a16:creationId xmlns:a16="http://schemas.microsoft.com/office/drawing/2014/main" id="{0FB067C1-0F8E-8C45-9FAE-86FF9902C30F}"/>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1" name="Round Same Side Corner Rectangle 10">
            <a:extLst>
              <a:ext uri="{FF2B5EF4-FFF2-40B4-BE49-F238E27FC236}">
                <a16:creationId xmlns:a16="http://schemas.microsoft.com/office/drawing/2014/main" id="{C9D8D39C-C470-5B4C-9FF8-97B0AE9D435C}"/>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86984994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5_Two Conten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C548BBE-FA11-474F-A18B-C8229AF5E5FC}"/>
              </a:ext>
            </a:extLst>
          </p:cNvPr>
          <p:cNvSpPr/>
          <p:nvPr userDrawn="1"/>
        </p:nvSpPr>
        <p:spPr>
          <a:xfrm>
            <a:off x="0" y="3155795"/>
            <a:ext cx="12192000" cy="3702206"/>
          </a:xfrm>
          <a:prstGeom prst="rect">
            <a:avLst/>
          </a:prstGeom>
          <a:solidFill>
            <a:srgbClr val="D5FDFD">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18AAA146-04D4-DE4E-A564-CF4B132152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tx1">
                    <a:tint val="75000"/>
                  </a:schemeClr>
                </a:solidFill>
                <a:latin typeface="Calibri" panose="020F0502020204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919D109-F427-0D4E-A2E6-D5BD6A565421}" type="slidenum">
              <a:rPr lang="en-US" smtClean="0"/>
              <a:pPr/>
              <a:t>‹#›</a:t>
            </a:fld>
            <a:endParaRPr lang="en-US" dirty="0"/>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Picture Placeholder 2">
            <a:extLst>
              <a:ext uri="{FF2B5EF4-FFF2-40B4-BE49-F238E27FC236}">
                <a16:creationId xmlns:a16="http://schemas.microsoft.com/office/drawing/2014/main" id="{429BF2DE-ACAD-4E48-B0D4-2E69A2432684}"/>
              </a:ext>
            </a:extLst>
          </p:cNvPr>
          <p:cNvSpPr>
            <a:spLocks noGrp="1" noChangeAspect="1"/>
          </p:cNvSpPr>
          <p:nvPr>
            <p:ph type="pic" sz="quarter" idx="10" hasCustomPrompt="1"/>
          </p:nvPr>
        </p:nvSpPr>
        <p:spPr>
          <a:xfrm>
            <a:off x="838200"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400" b="0" i="0">
                <a:solidFill>
                  <a:schemeClr val="tx1"/>
                </a:solidFill>
              </a:defRPr>
            </a:lvl1pPr>
          </a:lstStyle>
          <a:p>
            <a:r>
              <a:rPr lang="en-US" dirty="0"/>
              <a:t>INSERT PHOTO HERE</a:t>
            </a:r>
          </a:p>
        </p:txBody>
      </p:sp>
      <p:sp>
        <p:nvSpPr>
          <p:cNvPr id="7" name="Text Placeholder 6">
            <a:extLst>
              <a:ext uri="{FF2B5EF4-FFF2-40B4-BE49-F238E27FC236}">
                <a16:creationId xmlns:a16="http://schemas.microsoft.com/office/drawing/2014/main" id="{C1C7D97D-280B-A94F-B4E2-A09B803180C7}"/>
              </a:ext>
            </a:extLst>
          </p:cNvPr>
          <p:cNvSpPr>
            <a:spLocks noGrp="1"/>
          </p:cNvSpPr>
          <p:nvPr>
            <p:ph type="body" sz="quarter" idx="14" hasCustomPrompt="1"/>
          </p:nvPr>
        </p:nvSpPr>
        <p:spPr>
          <a:xfrm>
            <a:off x="838200" y="4633913"/>
            <a:ext cx="1828800" cy="373062"/>
          </a:xfrm>
        </p:spPr>
        <p:txBody>
          <a:bodyPr>
            <a:noAutofit/>
          </a:bodyPr>
          <a:lstStyle>
            <a:lvl1pPr marL="0" indent="0" algn="ctr">
              <a:buNone/>
              <a:defRPr sz="1400" b="0" i="0">
                <a:solidFill>
                  <a:schemeClr val="tx1"/>
                </a:solidFill>
              </a:defRPr>
            </a:lvl1pPr>
          </a:lstStyle>
          <a:p>
            <a:pPr lvl="0"/>
            <a:r>
              <a:rPr lang="en-US" dirty="0"/>
              <a:t>NAME</a:t>
            </a:r>
          </a:p>
        </p:txBody>
      </p:sp>
      <p:sp>
        <p:nvSpPr>
          <p:cNvPr id="15" name="Text Placeholder 6">
            <a:extLst>
              <a:ext uri="{FF2B5EF4-FFF2-40B4-BE49-F238E27FC236}">
                <a16:creationId xmlns:a16="http://schemas.microsoft.com/office/drawing/2014/main" id="{2A06393D-996A-014E-B2CA-9A9338F33116}"/>
              </a:ext>
            </a:extLst>
          </p:cNvPr>
          <p:cNvSpPr>
            <a:spLocks noGrp="1"/>
          </p:cNvSpPr>
          <p:nvPr>
            <p:ph type="body" sz="quarter" idx="15" hasCustomPrompt="1"/>
          </p:nvPr>
        </p:nvSpPr>
        <p:spPr>
          <a:xfrm>
            <a:off x="838200" y="5083363"/>
            <a:ext cx="1828800" cy="960975"/>
          </a:xfrm>
        </p:spPr>
        <p:txBody>
          <a:bodyPr>
            <a:noAutofit/>
          </a:bodyPr>
          <a:lstStyle>
            <a:lvl1pPr marL="0" indent="0" algn="ctr">
              <a:buNone/>
              <a:defRPr sz="1400" b="0" i="0">
                <a:solidFill>
                  <a:schemeClr val="tx1"/>
                </a:solidFill>
              </a:defRPr>
            </a:lvl1pPr>
          </a:lstStyle>
          <a:p>
            <a:pPr lvl="0"/>
            <a:r>
              <a:rPr lang="en-US" dirty="0"/>
              <a:t>Job Title</a:t>
            </a:r>
          </a:p>
        </p:txBody>
      </p:sp>
      <p:sp>
        <p:nvSpPr>
          <p:cNvPr id="16" name="Text Placeholder 6">
            <a:extLst>
              <a:ext uri="{FF2B5EF4-FFF2-40B4-BE49-F238E27FC236}">
                <a16:creationId xmlns:a16="http://schemas.microsoft.com/office/drawing/2014/main" id="{95460776-B9E1-524C-B515-6BA46C00D5C4}"/>
              </a:ext>
            </a:extLst>
          </p:cNvPr>
          <p:cNvSpPr>
            <a:spLocks noGrp="1"/>
          </p:cNvSpPr>
          <p:nvPr>
            <p:ph type="body" sz="quarter" idx="16" hasCustomPrompt="1"/>
          </p:nvPr>
        </p:nvSpPr>
        <p:spPr>
          <a:xfrm>
            <a:off x="3720885" y="4633913"/>
            <a:ext cx="1828800" cy="373062"/>
          </a:xfrm>
        </p:spPr>
        <p:txBody>
          <a:bodyPr>
            <a:noAutofit/>
          </a:bodyPr>
          <a:lstStyle>
            <a:lvl1pPr marL="0" indent="0" algn="ctr">
              <a:buNone/>
              <a:defRPr sz="1400" b="0" i="0">
                <a:solidFill>
                  <a:schemeClr val="tx1"/>
                </a:solidFill>
              </a:defRPr>
            </a:lvl1pPr>
          </a:lstStyle>
          <a:p>
            <a:pPr lvl="0"/>
            <a:r>
              <a:rPr lang="en-US" dirty="0"/>
              <a:t>NAME</a:t>
            </a:r>
          </a:p>
        </p:txBody>
      </p:sp>
      <p:sp>
        <p:nvSpPr>
          <p:cNvPr id="17" name="Text Placeholder 6">
            <a:extLst>
              <a:ext uri="{FF2B5EF4-FFF2-40B4-BE49-F238E27FC236}">
                <a16:creationId xmlns:a16="http://schemas.microsoft.com/office/drawing/2014/main" id="{4A5E04AA-6B0C-A34A-99DE-D60A5BA75D1C}"/>
              </a:ext>
            </a:extLst>
          </p:cNvPr>
          <p:cNvSpPr>
            <a:spLocks noGrp="1"/>
          </p:cNvSpPr>
          <p:nvPr>
            <p:ph type="body" sz="quarter" idx="17" hasCustomPrompt="1"/>
          </p:nvPr>
        </p:nvSpPr>
        <p:spPr>
          <a:xfrm>
            <a:off x="3720885" y="5083363"/>
            <a:ext cx="1828800" cy="960975"/>
          </a:xfrm>
        </p:spPr>
        <p:txBody>
          <a:bodyPr>
            <a:noAutofit/>
          </a:bodyPr>
          <a:lstStyle>
            <a:lvl1pPr marL="0" indent="0" algn="ctr">
              <a:buNone/>
              <a:defRPr sz="1400" b="0" i="0">
                <a:solidFill>
                  <a:schemeClr val="tx1"/>
                </a:solidFill>
              </a:defRPr>
            </a:lvl1pPr>
          </a:lstStyle>
          <a:p>
            <a:pPr lvl="0"/>
            <a:r>
              <a:rPr lang="en-US" dirty="0"/>
              <a:t>Job Title</a:t>
            </a:r>
          </a:p>
        </p:txBody>
      </p:sp>
      <p:sp>
        <p:nvSpPr>
          <p:cNvPr id="18" name="Text Placeholder 6">
            <a:extLst>
              <a:ext uri="{FF2B5EF4-FFF2-40B4-BE49-F238E27FC236}">
                <a16:creationId xmlns:a16="http://schemas.microsoft.com/office/drawing/2014/main" id="{AD273D4A-6AEF-9044-B6FF-61BCA62A14F7}"/>
              </a:ext>
            </a:extLst>
          </p:cNvPr>
          <p:cNvSpPr>
            <a:spLocks noGrp="1"/>
          </p:cNvSpPr>
          <p:nvPr>
            <p:ph type="body" sz="quarter" idx="18" hasCustomPrompt="1"/>
          </p:nvPr>
        </p:nvSpPr>
        <p:spPr>
          <a:xfrm>
            <a:off x="6588071" y="4633913"/>
            <a:ext cx="1828800" cy="373062"/>
          </a:xfrm>
        </p:spPr>
        <p:txBody>
          <a:bodyPr>
            <a:noAutofit/>
          </a:bodyPr>
          <a:lstStyle>
            <a:lvl1pPr marL="0" indent="0" algn="ctr">
              <a:buNone/>
              <a:defRPr sz="1400" b="0" i="0">
                <a:solidFill>
                  <a:schemeClr val="tx1"/>
                </a:solidFill>
              </a:defRPr>
            </a:lvl1pPr>
          </a:lstStyle>
          <a:p>
            <a:pPr lvl="0"/>
            <a:r>
              <a:rPr lang="en-US" dirty="0"/>
              <a:t>NAME</a:t>
            </a:r>
          </a:p>
        </p:txBody>
      </p:sp>
      <p:sp>
        <p:nvSpPr>
          <p:cNvPr id="19" name="Text Placeholder 6">
            <a:extLst>
              <a:ext uri="{FF2B5EF4-FFF2-40B4-BE49-F238E27FC236}">
                <a16:creationId xmlns:a16="http://schemas.microsoft.com/office/drawing/2014/main" id="{3DF9D594-E94C-FC4D-813A-1975593C642F}"/>
              </a:ext>
            </a:extLst>
          </p:cNvPr>
          <p:cNvSpPr>
            <a:spLocks noGrp="1"/>
          </p:cNvSpPr>
          <p:nvPr>
            <p:ph type="body" sz="quarter" idx="19" hasCustomPrompt="1"/>
          </p:nvPr>
        </p:nvSpPr>
        <p:spPr>
          <a:xfrm>
            <a:off x="6588071" y="5083363"/>
            <a:ext cx="1828800" cy="960975"/>
          </a:xfrm>
        </p:spPr>
        <p:txBody>
          <a:bodyPr>
            <a:noAutofit/>
          </a:bodyPr>
          <a:lstStyle>
            <a:lvl1pPr marL="0" indent="0" algn="ctr">
              <a:buNone/>
              <a:defRPr sz="1400" b="0" i="0">
                <a:solidFill>
                  <a:schemeClr val="tx1"/>
                </a:solidFill>
              </a:defRPr>
            </a:lvl1pPr>
          </a:lstStyle>
          <a:p>
            <a:pPr lvl="0"/>
            <a:r>
              <a:rPr lang="en-US" dirty="0"/>
              <a:t>Job Title</a:t>
            </a:r>
          </a:p>
        </p:txBody>
      </p:sp>
      <p:sp>
        <p:nvSpPr>
          <p:cNvPr id="20" name="Text Placeholder 6">
            <a:extLst>
              <a:ext uri="{FF2B5EF4-FFF2-40B4-BE49-F238E27FC236}">
                <a16:creationId xmlns:a16="http://schemas.microsoft.com/office/drawing/2014/main" id="{EBF9D94C-27BC-BC4B-8F68-1D50BCC7F3AE}"/>
              </a:ext>
            </a:extLst>
          </p:cNvPr>
          <p:cNvSpPr>
            <a:spLocks noGrp="1"/>
          </p:cNvSpPr>
          <p:nvPr>
            <p:ph type="body" sz="quarter" idx="20" hasCustomPrompt="1"/>
          </p:nvPr>
        </p:nvSpPr>
        <p:spPr>
          <a:xfrm>
            <a:off x="9517251" y="4633913"/>
            <a:ext cx="1828800" cy="373062"/>
          </a:xfrm>
        </p:spPr>
        <p:txBody>
          <a:bodyPr>
            <a:noAutofit/>
          </a:bodyPr>
          <a:lstStyle>
            <a:lvl1pPr marL="0" indent="0" algn="ctr">
              <a:buNone/>
              <a:defRPr sz="1400" b="0" i="0">
                <a:solidFill>
                  <a:schemeClr val="tx1"/>
                </a:solidFill>
              </a:defRPr>
            </a:lvl1pPr>
          </a:lstStyle>
          <a:p>
            <a:pPr lvl="0"/>
            <a:r>
              <a:rPr lang="en-US" dirty="0"/>
              <a:t>NAME</a:t>
            </a:r>
          </a:p>
        </p:txBody>
      </p:sp>
      <p:sp>
        <p:nvSpPr>
          <p:cNvPr id="21" name="Text Placeholder 6">
            <a:extLst>
              <a:ext uri="{FF2B5EF4-FFF2-40B4-BE49-F238E27FC236}">
                <a16:creationId xmlns:a16="http://schemas.microsoft.com/office/drawing/2014/main" id="{E689175A-4776-4940-B5C9-6036AB5FD92D}"/>
              </a:ext>
            </a:extLst>
          </p:cNvPr>
          <p:cNvSpPr>
            <a:spLocks noGrp="1"/>
          </p:cNvSpPr>
          <p:nvPr>
            <p:ph type="body" sz="quarter" idx="21" hasCustomPrompt="1"/>
          </p:nvPr>
        </p:nvSpPr>
        <p:spPr>
          <a:xfrm>
            <a:off x="9517251" y="5083363"/>
            <a:ext cx="1828800" cy="960975"/>
          </a:xfrm>
        </p:spPr>
        <p:txBody>
          <a:bodyPr>
            <a:noAutofit/>
          </a:bodyPr>
          <a:lstStyle>
            <a:lvl1pPr marL="0" indent="0" algn="ctr">
              <a:buNone/>
              <a:defRPr sz="1400" b="0" i="0">
                <a:solidFill>
                  <a:schemeClr val="tx1"/>
                </a:solidFill>
              </a:defRPr>
            </a:lvl1pPr>
          </a:lstStyle>
          <a:p>
            <a:pPr lvl="0"/>
            <a:r>
              <a:rPr lang="en-US" dirty="0"/>
              <a:t>Job Title</a:t>
            </a:r>
          </a:p>
        </p:txBody>
      </p:sp>
      <p:sp>
        <p:nvSpPr>
          <p:cNvPr id="22" name="Picture Placeholder 2">
            <a:extLst>
              <a:ext uri="{FF2B5EF4-FFF2-40B4-BE49-F238E27FC236}">
                <a16:creationId xmlns:a16="http://schemas.microsoft.com/office/drawing/2014/main" id="{A8E4CB93-1C16-D145-8200-509097DD80E2}"/>
              </a:ext>
            </a:extLst>
          </p:cNvPr>
          <p:cNvSpPr>
            <a:spLocks noGrp="1" noChangeAspect="1"/>
          </p:cNvSpPr>
          <p:nvPr>
            <p:ph type="pic" sz="quarter" idx="22" hasCustomPrompt="1"/>
          </p:nvPr>
        </p:nvSpPr>
        <p:spPr>
          <a:xfrm>
            <a:off x="3709416"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400" b="0" i="0">
                <a:solidFill>
                  <a:schemeClr val="tx1"/>
                </a:solidFill>
              </a:defRPr>
            </a:lvl1pPr>
          </a:lstStyle>
          <a:p>
            <a:r>
              <a:rPr lang="en-US" dirty="0"/>
              <a:t>INSERT PHOTO HERE</a:t>
            </a:r>
          </a:p>
        </p:txBody>
      </p:sp>
      <p:sp>
        <p:nvSpPr>
          <p:cNvPr id="23" name="Picture Placeholder 2">
            <a:extLst>
              <a:ext uri="{FF2B5EF4-FFF2-40B4-BE49-F238E27FC236}">
                <a16:creationId xmlns:a16="http://schemas.microsoft.com/office/drawing/2014/main" id="{C836D84B-A4A1-564E-AB97-398F8CFA946E}"/>
              </a:ext>
            </a:extLst>
          </p:cNvPr>
          <p:cNvSpPr>
            <a:spLocks noGrp="1" noChangeAspect="1"/>
          </p:cNvSpPr>
          <p:nvPr>
            <p:ph type="pic" sz="quarter" idx="23" hasCustomPrompt="1"/>
          </p:nvPr>
        </p:nvSpPr>
        <p:spPr>
          <a:xfrm>
            <a:off x="6580632"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400" b="0" i="0">
                <a:solidFill>
                  <a:schemeClr val="tx1"/>
                </a:solidFill>
              </a:defRPr>
            </a:lvl1pPr>
          </a:lstStyle>
          <a:p>
            <a:r>
              <a:rPr lang="en-US" dirty="0"/>
              <a:t>INSERT PHOTO HERE</a:t>
            </a:r>
          </a:p>
        </p:txBody>
      </p:sp>
      <p:sp>
        <p:nvSpPr>
          <p:cNvPr id="24" name="Picture Placeholder 2">
            <a:extLst>
              <a:ext uri="{FF2B5EF4-FFF2-40B4-BE49-F238E27FC236}">
                <a16:creationId xmlns:a16="http://schemas.microsoft.com/office/drawing/2014/main" id="{EC56771A-4E6C-7440-8BF4-3591ACAFC7E4}"/>
              </a:ext>
            </a:extLst>
          </p:cNvPr>
          <p:cNvSpPr>
            <a:spLocks noGrp="1" noChangeAspect="1"/>
          </p:cNvSpPr>
          <p:nvPr>
            <p:ph type="pic" sz="quarter" idx="24" hasCustomPrompt="1"/>
          </p:nvPr>
        </p:nvSpPr>
        <p:spPr>
          <a:xfrm>
            <a:off x="9525000"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400" b="0" i="0">
                <a:solidFill>
                  <a:schemeClr val="tx1"/>
                </a:solidFill>
              </a:defRPr>
            </a:lvl1pPr>
          </a:lstStyle>
          <a:p>
            <a:r>
              <a:rPr lang="en-US" dirty="0"/>
              <a:t>INSERT PHOTO HERE</a:t>
            </a:r>
          </a:p>
        </p:txBody>
      </p:sp>
      <p:sp>
        <p:nvSpPr>
          <p:cNvPr id="26" name="Round Same Side Corner Rectangle 25">
            <a:extLst>
              <a:ext uri="{FF2B5EF4-FFF2-40B4-BE49-F238E27FC236}">
                <a16:creationId xmlns:a16="http://schemas.microsoft.com/office/drawing/2014/main" id="{2CFA1B31-E236-1B41-ACF1-6B7F639EC1D2}"/>
              </a:ext>
            </a:extLst>
          </p:cNvPr>
          <p:cNvSpPr/>
          <p:nvPr userDrawn="1"/>
        </p:nvSpPr>
        <p:spPr>
          <a:xfrm rot="5400000">
            <a:off x="-465906" y="831030"/>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806352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nd 7 Call Ou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4EA4B8E8-5EF2-714F-8C90-9CA41B424A28}"/>
              </a:ext>
            </a:extLst>
          </p:cNvPr>
          <p:cNvSpPr/>
          <p:nvPr userDrawn="1"/>
        </p:nvSpPr>
        <p:spPr>
          <a:xfrm>
            <a:off x="0" y="2423160"/>
            <a:ext cx="12192000" cy="4434840"/>
          </a:xfrm>
          <a:prstGeom prst="rect">
            <a:avLst/>
          </a:prstGeom>
          <a:solidFill>
            <a:schemeClr val="accent5">
              <a:lumMod val="20000"/>
              <a:lumOff val="8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Picture Placeholder 2">
            <a:extLst>
              <a:ext uri="{FF2B5EF4-FFF2-40B4-BE49-F238E27FC236}">
                <a16:creationId xmlns:a16="http://schemas.microsoft.com/office/drawing/2014/main" id="{429BF2DE-ACAD-4E48-B0D4-2E69A2432684}"/>
              </a:ext>
            </a:extLst>
          </p:cNvPr>
          <p:cNvSpPr>
            <a:spLocks noGrp="1" noChangeAspect="1"/>
          </p:cNvSpPr>
          <p:nvPr>
            <p:ph type="pic" sz="quarter" idx="10" hasCustomPrompt="1"/>
          </p:nvPr>
        </p:nvSpPr>
        <p:spPr>
          <a:xfrm>
            <a:off x="838199"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7" name="Text Placeholder 6">
            <a:extLst>
              <a:ext uri="{FF2B5EF4-FFF2-40B4-BE49-F238E27FC236}">
                <a16:creationId xmlns:a16="http://schemas.microsoft.com/office/drawing/2014/main" id="{C1C7D97D-280B-A94F-B4E2-A09B803180C7}"/>
              </a:ext>
            </a:extLst>
          </p:cNvPr>
          <p:cNvSpPr>
            <a:spLocks noGrp="1"/>
          </p:cNvSpPr>
          <p:nvPr>
            <p:ph type="body" sz="quarter" idx="14" hasCustomPrompt="1"/>
          </p:nvPr>
        </p:nvSpPr>
        <p:spPr>
          <a:xfrm>
            <a:off x="838200" y="3132116"/>
            <a:ext cx="1371595" cy="253276"/>
          </a:xfrm>
        </p:spPr>
        <p:txBody>
          <a:bodyPr anchor="ctr" anchorCtr="0">
            <a:noAutofit/>
          </a:bodyPr>
          <a:lstStyle>
            <a:lvl1pPr marL="0" indent="0" algn="ctr">
              <a:buNone/>
              <a:defRPr sz="1400" b="0" i="0"/>
            </a:lvl1pPr>
          </a:lstStyle>
          <a:p>
            <a:pPr lvl="0"/>
            <a:r>
              <a:rPr lang="en-US" dirty="0"/>
              <a:t>NAME</a:t>
            </a:r>
          </a:p>
        </p:txBody>
      </p:sp>
      <p:sp>
        <p:nvSpPr>
          <p:cNvPr id="15" name="Text Placeholder 6">
            <a:extLst>
              <a:ext uri="{FF2B5EF4-FFF2-40B4-BE49-F238E27FC236}">
                <a16:creationId xmlns:a16="http://schemas.microsoft.com/office/drawing/2014/main" id="{2A06393D-996A-014E-B2CA-9A9338F33116}"/>
              </a:ext>
            </a:extLst>
          </p:cNvPr>
          <p:cNvSpPr>
            <a:spLocks noGrp="1"/>
          </p:cNvSpPr>
          <p:nvPr>
            <p:ph type="body" sz="quarter" idx="15" hasCustomPrompt="1"/>
          </p:nvPr>
        </p:nvSpPr>
        <p:spPr>
          <a:xfrm>
            <a:off x="838200" y="3493262"/>
            <a:ext cx="1371599" cy="652419"/>
          </a:xfrm>
        </p:spPr>
        <p:txBody>
          <a:bodyPr>
            <a:noAutofit/>
          </a:bodyPr>
          <a:lstStyle>
            <a:lvl1pPr marL="0" indent="0" algn="ctr">
              <a:buNone/>
              <a:defRPr sz="1400" b="0" i="0"/>
            </a:lvl1pPr>
          </a:lstStyle>
          <a:p>
            <a:pPr lvl="0"/>
            <a:r>
              <a:rPr lang="en-US" dirty="0"/>
              <a:t>Job Title</a:t>
            </a:r>
          </a:p>
        </p:txBody>
      </p:sp>
      <p:sp>
        <p:nvSpPr>
          <p:cNvPr id="16" name="Text Placeholder 6">
            <a:extLst>
              <a:ext uri="{FF2B5EF4-FFF2-40B4-BE49-F238E27FC236}">
                <a16:creationId xmlns:a16="http://schemas.microsoft.com/office/drawing/2014/main" id="{95460776-B9E1-524C-B515-6BA46C00D5C4}"/>
              </a:ext>
            </a:extLst>
          </p:cNvPr>
          <p:cNvSpPr>
            <a:spLocks noGrp="1"/>
          </p:cNvSpPr>
          <p:nvPr>
            <p:ph type="body" sz="quarter" idx="16" hasCustomPrompt="1"/>
          </p:nvPr>
        </p:nvSpPr>
        <p:spPr>
          <a:xfrm>
            <a:off x="3842003" y="3132116"/>
            <a:ext cx="1371595" cy="253276"/>
          </a:xfrm>
        </p:spPr>
        <p:txBody>
          <a:bodyPr anchor="ctr" anchorCtr="0">
            <a:noAutofit/>
          </a:bodyPr>
          <a:lstStyle>
            <a:lvl1pPr marL="0" indent="0" algn="ctr">
              <a:buNone/>
              <a:defRPr sz="1400" b="0" i="0"/>
            </a:lvl1pPr>
          </a:lstStyle>
          <a:p>
            <a:pPr lvl="0"/>
            <a:r>
              <a:rPr lang="en-US" dirty="0"/>
              <a:t>NAME</a:t>
            </a:r>
          </a:p>
        </p:txBody>
      </p:sp>
      <p:sp>
        <p:nvSpPr>
          <p:cNvPr id="17" name="Text Placeholder 6">
            <a:extLst>
              <a:ext uri="{FF2B5EF4-FFF2-40B4-BE49-F238E27FC236}">
                <a16:creationId xmlns:a16="http://schemas.microsoft.com/office/drawing/2014/main" id="{4A5E04AA-6B0C-A34A-99DE-D60A5BA75D1C}"/>
              </a:ext>
            </a:extLst>
          </p:cNvPr>
          <p:cNvSpPr>
            <a:spLocks noGrp="1"/>
          </p:cNvSpPr>
          <p:nvPr>
            <p:ph type="body" sz="quarter" idx="17" hasCustomPrompt="1"/>
          </p:nvPr>
        </p:nvSpPr>
        <p:spPr>
          <a:xfrm>
            <a:off x="3842003" y="3500947"/>
            <a:ext cx="1371599" cy="652419"/>
          </a:xfrm>
        </p:spPr>
        <p:txBody>
          <a:bodyPr>
            <a:noAutofit/>
          </a:bodyPr>
          <a:lstStyle>
            <a:lvl1pPr marL="0" indent="0" algn="ctr">
              <a:buNone/>
              <a:defRPr sz="1400" b="0" i="0"/>
            </a:lvl1pPr>
          </a:lstStyle>
          <a:p>
            <a:pPr lvl="0"/>
            <a:r>
              <a:rPr lang="en-US" dirty="0"/>
              <a:t>Job Title</a:t>
            </a:r>
          </a:p>
        </p:txBody>
      </p:sp>
      <p:sp>
        <p:nvSpPr>
          <p:cNvPr id="18" name="Text Placeholder 6">
            <a:extLst>
              <a:ext uri="{FF2B5EF4-FFF2-40B4-BE49-F238E27FC236}">
                <a16:creationId xmlns:a16="http://schemas.microsoft.com/office/drawing/2014/main" id="{AD273D4A-6AEF-9044-B6FF-61BCA62A14F7}"/>
              </a:ext>
            </a:extLst>
          </p:cNvPr>
          <p:cNvSpPr>
            <a:spLocks noGrp="1"/>
          </p:cNvSpPr>
          <p:nvPr>
            <p:ph type="body" sz="quarter" idx="18" hasCustomPrompt="1"/>
          </p:nvPr>
        </p:nvSpPr>
        <p:spPr>
          <a:xfrm>
            <a:off x="6974516" y="3132116"/>
            <a:ext cx="1371595" cy="253276"/>
          </a:xfrm>
        </p:spPr>
        <p:txBody>
          <a:bodyPr anchor="ctr" anchorCtr="0">
            <a:noAutofit/>
          </a:bodyPr>
          <a:lstStyle>
            <a:lvl1pPr marL="0" indent="0" algn="ctr">
              <a:buNone/>
              <a:defRPr sz="1400" b="0" i="0"/>
            </a:lvl1pPr>
          </a:lstStyle>
          <a:p>
            <a:pPr lvl="0"/>
            <a:r>
              <a:rPr lang="en-US" dirty="0"/>
              <a:t>NAME</a:t>
            </a:r>
          </a:p>
        </p:txBody>
      </p:sp>
      <p:sp>
        <p:nvSpPr>
          <p:cNvPr id="19" name="Text Placeholder 6">
            <a:extLst>
              <a:ext uri="{FF2B5EF4-FFF2-40B4-BE49-F238E27FC236}">
                <a16:creationId xmlns:a16="http://schemas.microsoft.com/office/drawing/2014/main" id="{3DF9D594-E94C-FC4D-813A-1975593C642F}"/>
              </a:ext>
            </a:extLst>
          </p:cNvPr>
          <p:cNvSpPr>
            <a:spLocks noGrp="1"/>
          </p:cNvSpPr>
          <p:nvPr>
            <p:ph type="body" sz="quarter" idx="19" hasCustomPrompt="1"/>
          </p:nvPr>
        </p:nvSpPr>
        <p:spPr>
          <a:xfrm>
            <a:off x="6974516" y="3500947"/>
            <a:ext cx="1371599" cy="652419"/>
          </a:xfrm>
        </p:spPr>
        <p:txBody>
          <a:bodyPr>
            <a:noAutofit/>
          </a:bodyPr>
          <a:lstStyle>
            <a:lvl1pPr marL="0" indent="0" algn="ctr">
              <a:buNone/>
              <a:defRPr sz="1400" b="0" i="0"/>
            </a:lvl1pPr>
          </a:lstStyle>
          <a:p>
            <a:pPr lvl="0"/>
            <a:r>
              <a:rPr lang="en-US" dirty="0"/>
              <a:t>Job Title</a:t>
            </a:r>
          </a:p>
        </p:txBody>
      </p:sp>
      <p:sp>
        <p:nvSpPr>
          <p:cNvPr id="20" name="Text Placeholder 6">
            <a:extLst>
              <a:ext uri="{FF2B5EF4-FFF2-40B4-BE49-F238E27FC236}">
                <a16:creationId xmlns:a16="http://schemas.microsoft.com/office/drawing/2014/main" id="{EBF9D94C-27BC-BC4B-8F68-1D50BCC7F3AE}"/>
              </a:ext>
            </a:extLst>
          </p:cNvPr>
          <p:cNvSpPr>
            <a:spLocks noGrp="1"/>
          </p:cNvSpPr>
          <p:nvPr>
            <p:ph type="body" sz="quarter" idx="20" hasCustomPrompt="1"/>
          </p:nvPr>
        </p:nvSpPr>
        <p:spPr>
          <a:xfrm>
            <a:off x="9982201" y="3132116"/>
            <a:ext cx="1371594" cy="253276"/>
          </a:xfrm>
        </p:spPr>
        <p:txBody>
          <a:bodyPr anchor="ctr" anchorCtr="0">
            <a:noAutofit/>
          </a:bodyPr>
          <a:lstStyle>
            <a:lvl1pPr marL="0" indent="0" algn="ctr">
              <a:buNone/>
              <a:defRPr sz="1400" b="0" i="0"/>
            </a:lvl1pPr>
          </a:lstStyle>
          <a:p>
            <a:pPr lvl="0"/>
            <a:r>
              <a:rPr lang="en-US" dirty="0"/>
              <a:t>NAME</a:t>
            </a:r>
          </a:p>
        </p:txBody>
      </p:sp>
      <p:sp>
        <p:nvSpPr>
          <p:cNvPr id="21" name="Text Placeholder 6">
            <a:extLst>
              <a:ext uri="{FF2B5EF4-FFF2-40B4-BE49-F238E27FC236}">
                <a16:creationId xmlns:a16="http://schemas.microsoft.com/office/drawing/2014/main" id="{E689175A-4776-4940-B5C9-6036AB5FD92D}"/>
              </a:ext>
            </a:extLst>
          </p:cNvPr>
          <p:cNvSpPr>
            <a:spLocks noGrp="1"/>
          </p:cNvSpPr>
          <p:nvPr>
            <p:ph type="body" sz="quarter" idx="21" hasCustomPrompt="1"/>
          </p:nvPr>
        </p:nvSpPr>
        <p:spPr>
          <a:xfrm>
            <a:off x="9982200" y="3500947"/>
            <a:ext cx="1371599" cy="652419"/>
          </a:xfrm>
        </p:spPr>
        <p:txBody>
          <a:bodyPr>
            <a:noAutofit/>
          </a:bodyPr>
          <a:lstStyle>
            <a:lvl1pPr marL="0" indent="0" algn="ctr">
              <a:buNone/>
              <a:defRPr sz="1400" b="0" i="0"/>
            </a:lvl1pPr>
          </a:lstStyle>
          <a:p>
            <a:pPr lvl="0"/>
            <a:r>
              <a:rPr lang="en-US" dirty="0"/>
              <a:t>Job Title</a:t>
            </a:r>
          </a:p>
        </p:txBody>
      </p:sp>
      <p:sp>
        <p:nvSpPr>
          <p:cNvPr id="22" name="Picture Placeholder 2">
            <a:extLst>
              <a:ext uri="{FF2B5EF4-FFF2-40B4-BE49-F238E27FC236}">
                <a16:creationId xmlns:a16="http://schemas.microsoft.com/office/drawing/2014/main" id="{A8E4CB93-1C16-D145-8200-509097DD80E2}"/>
              </a:ext>
            </a:extLst>
          </p:cNvPr>
          <p:cNvSpPr>
            <a:spLocks noGrp="1" noChangeAspect="1"/>
          </p:cNvSpPr>
          <p:nvPr>
            <p:ph type="pic" sz="quarter" idx="22" hasCustomPrompt="1"/>
          </p:nvPr>
        </p:nvSpPr>
        <p:spPr>
          <a:xfrm>
            <a:off x="3842003"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23" name="Picture Placeholder 2">
            <a:extLst>
              <a:ext uri="{FF2B5EF4-FFF2-40B4-BE49-F238E27FC236}">
                <a16:creationId xmlns:a16="http://schemas.microsoft.com/office/drawing/2014/main" id="{C836D84B-A4A1-564E-AB97-398F8CFA946E}"/>
              </a:ext>
            </a:extLst>
          </p:cNvPr>
          <p:cNvSpPr>
            <a:spLocks noGrp="1" noChangeAspect="1"/>
          </p:cNvSpPr>
          <p:nvPr>
            <p:ph type="pic" sz="quarter" idx="23" hasCustomPrompt="1"/>
          </p:nvPr>
        </p:nvSpPr>
        <p:spPr>
          <a:xfrm>
            <a:off x="6974516"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24" name="Picture Placeholder 2">
            <a:extLst>
              <a:ext uri="{FF2B5EF4-FFF2-40B4-BE49-F238E27FC236}">
                <a16:creationId xmlns:a16="http://schemas.microsoft.com/office/drawing/2014/main" id="{EC56771A-4E6C-7440-8BF4-3591ACAFC7E4}"/>
              </a:ext>
            </a:extLst>
          </p:cNvPr>
          <p:cNvSpPr>
            <a:spLocks noGrp="1" noChangeAspect="1"/>
          </p:cNvSpPr>
          <p:nvPr>
            <p:ph type="pic" sz="quarter" idx="24" hasCustomPrompt="1"/>
          </p:nvPr>
        </p:nvSpPr>
        <p:spPr>
          <a:xfrm>
            <a:off x="9982200" y="1619009"/>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26" name="Picture Placeholder 2">
            <a:extLst>
              <a:ext uri="{FF2B5EF4-FFF2-40B4-BE49-F238E27FC236}">
                <a16:creationId xmlns:a16="http://schemas.microsoft.com/office/drawing/2014/main" id="{F9F38C69-388E-3A4C-AF6F-9964A3EAE528}"/>
              </a:ext>
            </a:extLst>
          </p:cNvPr>
          <p:cNvSpPr>
            <a:spLocks noGrp="1" noChangeAspect="1"/>
          </p:cNvSpPr>
          <p:nvPr>
            <p:ph type="pic" sz="quarter" idx="25" hasCustomPrompt="1"/>
          </p:nvPr>
        </p:nvSpPr>
        <p:spPr>
          <a:xfrm>
            <a:off x="2338161"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27" name="Text Placeholder 6">
            <a:extLst>
              <a:ext uri="{FF2B5EF4-FFF2-40B4-BE49-F238E27FC236}">
                <a16:creationId xmlns:a16="http://schemas.microsoft.com/office/drawing/2014/main" id="{92F1A76A-A09C-9941-BCE7-54B1B56CB6D6}"/>
              </a:ext>
            </a:extLst>
          </p:cNvPr>
          <p:cNvSpPr>
            <a:spLocks noGrp="1"/>
          </p:cNvSpPr>
          <p:nvPr>
            <p:ph type="body" sz="quarter" idx="26" hasCustomPrompt="1"/>
          </p:nvPr>
        </p:nvSpPr>
        <p:spPr>
          <a:xfrm>
            <a:off x="2338162" y="5444882"/>
            <a:ext cx="1371595" cy="253276"/>
          </a:xfrm>
        </p:spPr>
        <p:txBody>
          <a:bodyPr anchor="ctr" anchorCtr="0">
            <a:noAutofit/>
          </a:bodyPr>
          <a:lstStyle>
            <a:lvl1pPr marL="0" indent="0" algn="ctr">
              <a:buNone/>
              <a:defRPr sz="1400" b="0" i="0"/>
            </a:lvl1pPr>
          </a:lstStyle>
          <a:p>
            <a:pPr lvl="0"/>
            <a:r>
              <a:rPr lang="en-US" dirty="0"/>
              <a:t>NAME</a:t>
            </a:r>
          </a:p>
        </p:txBody>
      </p:sp>
      <p:sp>
        <p:nvSpPr>
          <p:cNvPr id="28" name="Text Placeholder 6">
            <a:extLst>
              <a:ext uri="{FF2B5EF4-FFF2-40B4-BE49-F238E27FC236}">
                <a16:creationId xmlns:a16="http://schemas.microsoft.com/office/drawing/2014/main" id="{DFD2EEFD-6757-784D-8A84-D0A357ADD7BF}"/>
              </a:ext>
            </a:extLst>
          </p:cNvPr>
          <p:cNvSpPr>
            <a:spLocks noGrp="1"/>
          </p:cNvSpPr>
          <p:nvPr>
            <p:ph type="body" sz="quarter" idx="27" hasCustomPrompt="1"/>
          </p:nvPr>
        </p:nvSpPr>
        <p:spPr>
          <a:xfrm>
            <a:off x="2338162" y="5806028"/>
            <a:ext cx="1371599" cy="652419"/>
          </a:xfrm>
        </p:spPr>
        <p:txBody>
          <a:bodyPr>
            <a:noAutofit/>
          </a:bodyPr>
          <a:lstStyle>
            <a:lvl1pPr marL="0" indent="0" algn="ctr">
              <a:buNone/>
              <a:defRPr sz="1400" b="0" i="0"/>
            </a:lvl1pPr>
          </a:lstStyle>
          <a:p>
            <a:pPr lvl="0"/>
            <a:r>
              <a:rPr lang="en-US" dirty="0"/>
              <a:t>Job Title</a:t>
            </a:r>
          </a:p>
        </p:txBody>
      </p:sp>
      <p:sp>
        <p:nvSpPr>
          <p:cNvPr id="29" name="Text Placeholder 6">
            <a:extLst>
              <a:ext uri="{FF2B5EF4-FFF2-40B4-BE49-F238E27FC236}">
                <a16:creationId xmlns:a16="http://schemas.microsoft.com/office/drawing/2014/main" id="{93A43737-FFE2-2649-A32D-0B9CBC175D2B}"/>
              </a:ext>
            </a:extLst>
          </p:cNvPr>
          <p:cNvSpPr>
            <a:spLocks noGrp="1"/>
          </p:cNvSpPr>
          <p:nvPr>
            <p:ph type="body" sz="quarter" idx="28" hasCustomPrompt="1"/>
          </p:nvPr>
        </p:nvSpPr>
        <p:spPr>
          <a:xfrm>
            <a:off x="5408259" y="5444882"/>
            <a:ext cx="1371595" cy="253276"/>
          </a:xfrm>
        </p:spPr>
        <p:txBody>
          <a:bodyPr anchor="ctr" anchorCtr="0">
            <a:noAutofit/>
          </a:bodyPr>
          <a:lstStyle>
            <a:lvl1pPr marL="0" indent="0" algn="ctr">
              <a:buNone/>
              <a:defRPr sz="1400" b="0" i="0"/>
            </a:lvl1pPr>
          </a:lstStyle>
          <a:p>
            <a:pPr lvl="0"/>
            <a:r>
              <a:rPr lang="en-US" dirty="0"/>
              <a:t>NAME</a:t>
            </a:r>
          </a:p>
        </p:txBody>
      </p:sp>
      <p:sp>
        <p:nvSpPr>
          <p:cNvPr id="30" name="Text Placeholder 6">
            <a:extLst>
              <a:ext uri="{FF2B5EF4-FFF2-40B4-BE49-F238E27FC236}">
                <a16:creationId xmlns:a16="http://schemas.microsoft.com/office/drawing/2014/main" id="{4A53CDF1-89A9-2542-AE2F-606C4D18D6BE}"/>
              </a:ext>
            </a:extLst>
          </p:cNvPr>
          <p:cNvSpPr>
            <a:spLocks noGrp="1"/>
          </p:cNvSpPr>
          <p:nvPr>
            <p:ph type="body" sz="quarter" idx="29" hasCustomPrompt="1"/>
          </p:nvPr>
        </p:nvSpPr>
        <p:spPr>
          <a:xfrm>
            <a:off x="5408259" y="5813713"/>
            <a:ext cx="1371599" cy="652419"/>
          </a:xfrm>
        </p:spPr>
        <p:txBody>
          <a:bodyPr>
            <a:noAutofit/>
          </a:bodyPr>
          <a:lstStyle>
            <a:lvl1pPr marL="0" indent="0" algn="ctr">
              <a:buNone/>
              <a:defRPr sz="1400" b="0" i="0"/>
            </a:lvl1pPr>
          </a:lstStyle>
          <a:p>
            <a:pPr lvl="0"/>
            <a:r>
              <a:rPr lang="en-US" dirty="0"/>
              <a:t>Job Title</a:t>
            </a:r>
          </a:p>
        </p:txBody>
      </p:sp>
      <p:sp>
        <p:nvSpPr>
          <p:cNvPr id="31" name="Text Placeholder 6">
            <a:extLst>
              <a:ext uri="{FF2B5EF4-FFF2-40B4-BE49-F238E27FC236}">
                <a16:creationId xmlns:a16="http://schemas.microsoft.com/office/drawing/2014/main" id="{0DB649AB-7F2B-E146-A986-7467C34FAB41}"/>
              </a:ext>
            </a:extLst>
          </p:cNvPr>
          <p:cNvSpPr>
            <a:spLocks noGrp="1"/>
          </p:cNvSpPr>
          <p:nvPr>
            <p:ph type="body" sz="quarter" idx="30" hasCustomPrompt="1"/>
          </p:nvPr>
        </p:nvSpPr>
        <p:spPr>
          <a:xfrm>
            <a:off x="8482238" y="5444882"/>
            <a:ext cx="1371595" cy="253276"/>
          </a:xfrm>
        </p:spPr>
        <p:txBody>
          <a:bodyPr anchor="ctr" anchorCtr="0">
            <a:noAutofit/>
          </a:bodyPr>
          <a:lstStyle>
            <a:lvl1pPr marL="0" indent="0" algn="ctr">
              <a:buNone/>
              <a:defRPr sz="1400" b="0" i="0"/>
            </a:lvl1pPr>
          </a:lstStyle>
          <a:p>
            <a:pPr lvl="0"/>
            <a:r>
              <a:rPr lang="en-US" dirty="0"/>
              <a:t>NAME</a:t>
            </a:r>
          </a:p>
        </p:txBody>
      </p:sp>
      <p:sp>
        <p:nvSpPr>
          <p:cNvPr id="32" name="Text Placeholder 6">
            <a:extLst>
              <a:ext uri="{FF2B5EF4-FFF2-40B4-BE49-F238E27FC236}">
                <a16:creationId xmlns:a16="http://schemas.microsoft.com/office/drawing/2014/main" id="{B00885B6-64AF-0E4F-A1E0-21877D1A8327}"/>
              </a:ext>
            </a:extLst>
          </p:cNvPr>
          <p:cNvSpPr>
            <a:spLocks noGrp="1"/>
          </p:cNvSpPr>
          <p:nvPr>
            <p:ph type="body" sz="quarter" idx="31" hasCustomPrompt="1"/>
          </p:nvPr>
        </p:nvSpPr>
        <p:spPr>
          <a:xfrm>
            <a:off x="8482238" y="5813713"/>
            <a:ext cx="1371599" cy="652419"/>
          </a:xfrm>
        </p:spPr>
        <p:txBody>
          <a:bodyPr>
            <a:noAutofit/>
          </a:bodyPr>
          <a:lstStyle>
            <a:lvl1pPr marL="0" indent="0" algn="ctr">
              <a:buNone/>
              <a:defRPr sz="1400" b="0" i="0"/>
            </a:lvl1pPr>
          </a:lstStyle>
          <a:p>
            <a:pPr lvl="0"/>
            <a:r>
              <a:rPr lang="en-US" dirty="0"/>
              <a:t>Job Title</a:t>
            </a:r>
          </a:p>
        </p:txBody>
      </p:sp>
      <p:sp>
        <p:nvSpPr>
          <p:cNvPr id="33" name="Picture Placeholder 2">
            <a:extLst>
              <a:ext uri="{FF2B5EF4-FFF2-40B4-BE49-F238E27FC236}">
                <a16:creationId xmlns:a16="http://schemas.microsoft.com/office/drawing/2014/main" id="{1083DE71-2FB8-C643-91D2-3675AB30C3E8}"/>
              </a:ext>
            </a:extLst>
          </p:cNvPr>
          <p:cNvSpPr>
            <a:spLocks noGrp="1" noChangeAspect="1"/>
          </p:cNvSpPr>
          <p:nvPr>
            <p:ph type="pic" sz="quarter" idx="32" hasCustomPrompt="1"/>
          </p:nvPr>
        </p:nvSpPr>
        <p:spPr>
          <a:xfrm>
            <a:off x="5408259"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34" name="Picture Placeholder 2">
            <a:extLst>
              <a:ext uri="{FF2B5EF4-FFF2-40B4-BE49-F238E27FC236}">
                <a16:creationId xmlns:a16="http://schemas.microsoft.com/office/drawing/2014/main" id="{15C59494-BAD9-2E41-A684-92314B6B05DF}"/>
              </a:ext>
            </a:extLst>
          </p:cNvPr>
          <p:cNvSpPr>
            <a:spLocks noGrp="1" noChangeAspect="1"/>
          </p:cNvSpPr>
          <p:nvPr>
            <p:ph type="pic" sz="quarter" idx="33" hasCustomPrompt="1"/>
          </p:nvPr>
        </p:nvSpPr>
        <p:spPr>
          <a:xfrm>
            <a:off x="8482238"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36" name="Slide Number Placeholder 5">
            <a:extLst>
              <a:ext uri="{FF2B5EF4-FFF2-40B4-BE49-F238E27FC236}">
                <a16:creationId xmlns:a16="http://schemas.microsoft.com/office/drawing/2014/main" id="{5D8D4CD5-83D4-E243-ADA2-081509D8D49B}"/>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37" name="Round Same Side Corner Rectangle 36">
            <a:extLst>
              <a:ext uri="{FF2B5EF4-FFF2-40B4-BE49-F238E27FC236}">
                <a16:creationId xmlns:a16="http://schemas.microsoft.com/office/drawing/2014/main" id="{FD42BDC7-2B08-EF43-A9FC-ADF6581374FD}"/>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8" name="Round Same Side Corner Rectangle 37">
            <a:extLst>
              <a:ext uri="{FF2B5EF4-FFF2-40B4-BE49-F238E27FC236}">
                <a16:creationId xmlns:a16="http://schemas.microsoft.com/office/drawing/2014/main" id="{F0D1BBE7-4FC6-B046-9891-D3C078207DDD}"/>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18355770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Content, and 3 Accent Photos">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F699900A-0EE2-7249-A19B-A55D4E75620D}"/>
              </a:ext>
            </a:extLst>
          </p:cNvPr>
          <p:cNvSpPr/>
          <p:nvPr userDrawn="1"/>
        </p:nvSpPr>
        <p:spPr>
          <a:xfrm>
            <a:off x="0" y="1"/>
            <a:ext cx="12192000" cy="2502968"/>
          </a:xfrm>
          <a:prstGeom prst="rect">
            <a:avLst/>
          </a:prstGeom>
          <a:solidFill>
            <a:srgbClr val="D5FDFD">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7" name="Rounded Rectangle 36">
            <a:extLst>
              <a:ext uri="{FF2B5EF4-FFF2-40B4-BE49-F238E27FC236}">
                <a16:creationId xmlns:a16="http://schemas.microsoft.com/office/drawing/2014/main" id="{33063164-34EE-ED4D-AED6-0BA9CB368BAF}"/>
              </a:ext>
            </a:extLst>
          </p:cNvPr>
          <p:cNvSpPr/>
          <p:nvPr userDrawn="1"/>
        </p:nvSpPr>
        <p:spPr>
          <a:xfrm>
            <a:off x="83820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8" name="Rounded Rectangle 37">
            <a:extLst>
              <a:ext uri="{FF2B5EF4-FFF2-40B4-BE49-F238E27FC236}">
                <a16:creationId xmlns:a16="http://schemas.microsoft.com/office/drawing/2014/main" id="{F3123159-F246-1D42-A071-6EE179A5C7F7}"/>
              </a:ext>
            </a:extLst>
          </p:cNvPr>
          <p:cNvSpPr/>
          <p:nvPr userDrawn="1"/>
        </p:nvSpPr>
        <p:spPr>
          <a:xfrm>
            <a:off x="452477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9" name="Rounded Rectangle 38">
            <a:extLst>
              <a:ext uri="{FF2B5EF4-FFF2-40B4-BE49-F238E27FC236}">
                <a16:creationId xmlns:a16="http://schemas.microsoft.com/office/drawing/2014/main" id="{65E282FA-0502-5743-89DD-3F29DF5B8938}"/>
              </a:ext>
            </a:extLst>
          </p:cNvPr>
          <p:cNvSpPr/>
          <p:nvPr userDrawn="1"/>
        </p:nvSpPr>
        <p:spPr>
          <a:xfrm>
            <a:off x="821134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6" name="Text Placeholder 5">
            <a:extLst>
              <a:ext uri="{FF2B5EF4-FFF2-40B4-BE49-F238E27FC236}">
                <a16:creationId xmlns:a16="http://schemas.microsoft.com/office/drawing/2014/main" id="{4346C8F6-C530-C64C-A9DD-C2FADAEDBAD4}"/>
              </a:ext>
            </a:extLst>
          </p:cNvPr>
          <p:cNvSpPr>
            <a:spLocks noGrp="1"/>
          </p:cNvSpPr>
          <p:nvPr>
            <p:ph type="body" sz="quarter" idx="13"/>
          </p:nvPr>
        </p:nvSpPr>
        <p:spPr>
          <a:xfrm>
            <a:off x="1089025" y="4271963"/>
            <a:ext cx="4829175" cy="2220912"/>
          </a:xfrm>
        </p:spPr>
        <p:txBody>
          <a:bodyPr>
            <a:normAutofit/>
          </a:bodyPr>
          <a:lstStyle>
            <a:lvl1pPr marL="0" indent="0">
              <a:buNone/>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Click to edit Master text style</a:t>
            </a:r>
          </a:p>
        </p:txBody>
      </p:sp>
      <p:sp>
        <p:nvSpPr>
          <p:cNvPr id="45" name="Text Placeholder 5">
            <a:extLst>
              <a:ext uri="{FF2B5EF4-FFF2-40B4-BE49-F238E27FC236}">
                <a16:creationId xmlns:a16="http://schemas.microsoft.com/office/drawing/2014/main" id="{430F33AD-9266-8547-A119-43D19D682A23}"/>
              </a:ext>
            </a:extLst>
          </p:cNvPr>
          <p:cNvSpPr>
            <a:spLocks noGrp="1"/>
          </p:cNvSpPr>
          <p:nvPr>
            <p:ph type="body" sz="quarter" idx="14" hasCustomPrompt="1"/>
          </p:nvPr>
        </p:nvSpPr>
        <p:spPr>
          <a:xfrm>
            <a:off x="6273803" y="4271963"/>
            <a:ext cx="4947918" cy="2220912"/>
          </a:xfrm>
        </p:spPr>
        <p:txBody>
          <a:bodyPr>
            <a:normAutofit/>
          </a:bodyPr>
          <a:lstStyle>
            <a:lvl1pPr marL="0" indent="0">
              <a:buNone/>
              <a:defRPr sz="2200" b="0" i="0"/>
            </a:lvl1pPr>
          </a:lstStyle>
          <a:p>
            <a:pPr lvl="0"/>
            <a:r>
              <a:rPr lang="en-US" dirty="0"/>
              <a:t>22 to edit Master text style</a:t>
            </a:r>
          </a:p>
        </p:txBody>
      </p:sp>
      <p:sp>
        <p:nvSpPr>
          <p:cNvPr id="13" name="Round Same Side Corner Rectangle 12">
            <a:extLst>
              <a:ext uri="{FF2B5EF4-FFF2-40B4-BE49-F238E27FC236}">
                <a16:creationId xmlns:a16="http://schemas.microsoft.com/office/drawing/2014/main" id="{14D76D55-83A6-8C4D-9427-E22C1AAAE84D}"/>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Picture Placeholder 3">
            <a:extLst>
              <a:ext uri="{FF2B5EF4-FFF2-40B4-BE49-F238E27FC236}">
                <a16:creationId xmlns:a16="http://schemas.microsoft.com/office/drawing/2014/main" id="{F3FAD15A-7431-8246-B039-5D0CABBC6504}"/>
              </a:ext>
            </a:extLst>
          </p:cNvPr>
          <p:cNvSpPr>
            <a:spLocks noGrp="1" noChangeAspect="1"/>
          </p:cNvSpPr>
          <p:nvPr>
            <p:ph type="pic" sz="quarter" idx="10" hasCustomPrompt="1"/>
          </p:nvPr>
        </p:nvSpPr>
        <p:spPr>
          <a:xfrm>
            <a:off x="1088448" y="981075"/>
            <a:ext cx="2743199" cy="2743200"/>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r>
              <a:rPr lang="en-US" dirty="0"/>
              <a:t>CLICK ICON TO ADD PICTURE</a:t>
            </a:r>
          </a:p>
        </p:txBody>
      </p:sp>
      <p:sp>
        <p:nvSpPr>
          <p:cNvPr id="14" name="Picture Placeholder 3">
            <a:extLst>
              <a:ext uri="{FF2B5EF4-FFF2-40B4-BE49-F238E27FC236}">
                <a16:creationId xmlns:a16="http://schemas.microsoft.com/office/drawing/2014/main" id="{02630900-368E-F34C-9C5E-FE3C93A36EA3}"/>
              </a:ext>
            </a:extLst>
          </p:cNvPr>
          <p:cNvSpPr>
            <a:spLocks noGrp="1" noChangeAspect="1"/>
          </p:cNvSpPr>
          <p:nvPr>
            <p:ph type="pic" sz="quarter" idx="11" hasCustomPrompt="1"/>
          </p:nvPr>
        </p:nvSpPr>
        <p:spPr>
          <a:xfrm>
            <a:off x="4724400" y="981075"/>
            <a:ext cx="2743199" cy="2743200"/>
          </a:xfrm>
          <a:solidFill>
            <a:schemeClr val="bg2">
              <a:lumMod val="20000"/>
              <a:lumOff val="80000"/>
            </a:schemeClr>
          </a:solidFill>
        </p:spPr>
        <p:txBody>
          <a:bodyPr anchor="ctr" anchorCtr="1">
            <a:normAutofit/>
          </a:bodyPr>
          <a:lstStyle>
            <a:lvl1pPr marL="0" indent="0" algn="ctr">
              <a:buNone/>
              <a:defRPr sz="1600" b="0" i="0">
                <a:solidFill>
                  <a:schemeClr val="tx1"/>
                </a:solidFill>
              </a:defRPr>
            </a:lvl1pPr>
          </a:lstStyle>
          <a:p>
            <a:r>
              <a:rPr lang="en-US" dirty="0"/>
              <a:t>CLICK ICON TO ADD PICTURE</a:t>
            </a:r>
          </a:p>
        </p:txBody>
      </p:sp>
      <p:sp>
        <p:nvSpPr>
          <p:cNvPr id="15" name="Picture Placeholder 3">
            <a:extLst>
              <a:ext uri="{FF2B5EF4-FFF2-40B4-BE49-F238E27FC236}">
                <a16:creationId xmlns:a16="http://schemas.microsoft.com/office/drawing/2014/main" id="{93FA51B4-3F99-CB40-964C-4C59E1AAFDDD}"/>
              </a:ext>
            </a:extLst>
          </p:cNvPr>
          <p:cNvSpPr>
            <a:spLocks noGrp="1" noChangeAspect="1"/>
          </p:cNvSpPr>
          <p:nvPr>
            <p:ph type="pic" sz="quarter" idx="12" hasCustomPrompt="1"/>
          </p:nvPr>
        </p:nvSpPr>
        <p:spPr>
          <a:xfrm>
            <a:off x="8478838" y="981075"/>
            <a:ext cx="2743199" cy="2743200"/>
          </a:xfrm>
          <a:solidFill>
            <a:schemeClr val="bg2">
              <a:lumMod val="20000"/>
              <a:lumOff val="80000"/>
            </a:schemeClr>
          </a:solidFill>
        </p:spPr>
        <p:txBody>
          <a:bodyPr anchor="ctr" anchorCtr="1">
            <a:normAutofit/>
          </a:bodyPr>
          <a:lstStyle>
            <a:lvl1pPr marL="0" indent="0" algn="ctr">
              <a:buNone/>
              <a:defRPr sz="1600" b="0" i="0">
                <a:solidFill>
                  <a:schemeClr val="tx1"/>
                </a:solidFill>
              </a:defRPr>
            </a:lvl1pPr>
          </a:lstStyle>
          <a:p>
            <a:r>
              <a:rPr lang="en-US" dirty="0"/>
              <a:t>CLICK ICON TO ADD PICTURE</a:t>
            </a:r>
          </a:p>
        </p:txBody>
      </p:sp>
    </p:spTree>
    <p:extLst>
      <p:ext uri="{BB962C8B-B14F-4D97-AF65-F5344CB8AC3E}">
        <p14:creationId xmlns:p14="http://schemas.microsoft.com/office/powerpoint/2010/main" val="14624211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Key Message with Descriptor Photo">
    <p:bg>
      <p:bgPr>
        <a:gradFill>
          <a:gsLst>
            <a:gs pos="100000">
              <a:schemeClr val="accent5"/>
            </a:gs>
            <a:gs pos="0">
              <a:schemeClr val="accent5">
                <a:lumMod val="50000"/>
              </a:schemeClr>
            </a:gs>
          </a:gsLst>
          <a:lin ang="0" scaled="0"/>
        </a:gradFill>
        <a:effectLst/>
      </p:bgPr>
    </p:bg>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E8DA03F0-396A-EC43-9411-EBE37AFE2C9F}"/>
              </a:ext>
            </a:extLst>
          </p:cNvPr>
          <p:cNvSpPr>
            <a:spLocks noGrp="1"/>
          </p:cNvSpPr>
          <p:nvPr>
            <p:ph type="pic" sz="quarter" idx="16" hasCustomPrompt="1"/>
          </p:nvPr>
        </p:nvSpPr>
        <p:spPr>
          <a:xfrm>
            <a:off x="0" y="0"/>
            <a:ext cx="5483752" cy="6858000"/>
          </a:xfrm>
          <a:solidFill>
            <a:schemeClr val="bg2">
              <a:lumMod val="20000"/>
              <a:lumOff val="80000"/>
            </a:schemeClr>
          </a:solidFill>
        </p:spPr>
        <p:txBody>
          <a:bodyPr anchor="ctr">
            <a:normAutofit/>
          </a:bodyPr>
          <a:lstStyle>
            <a:lvl1pPr algn="ctr">
              <a:defRPr sz="1400" b="0" i="0">
                <a:latin typeface="Calibri" panose="020F0502020204030204" pitchFamily="34" charset="0"/>
              </a:defRPr>
            </a:lvl1pPr>
          </a:lstStyle>
          <a:p>
            <a:r>
              <a:rPr lang="en-US" dirty="0"/>
              <a:t>INSERT PHOTO HERE</a:t>
            </a:r>
          </a:p>
        </p:txBody>
      </p:sp>
      <p:sp>
        <p:nvSpPr>
          <p:cNvPr id="14" name="Rounded Rectangle 13">
            <a:extLst>
              <a:ext uri="{FF2B5EF4-FFF2-40B4-BE49-F238E27FC236}">
                <a16:creationId xmlns:a16="http://schemas.microsoft.com/office/drawing/2014/main" id="{D6176AAF-352E-5744-B304-285B50DD18D0}"/>
              </a:ext>
            </a:extLst>
          </p:cNvPr>
          <p:cNvSpPr/>
          <p:nvPr userDrawn="1"/>
        </p:nvSpPr>
        <p:spPr>
          <a:xfrm>
            <a:off x="610300" y="2011246"/>
            <a:ext cx="10965051" cy="2835508"/>
          </a:xfrm>
          <a:prstGeom prst="roundRect">
            <a:avLst>
              <a:gd name="adj" fmla="val 6109"/>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0" i="0" dirty="0">
              <a:latin typeface="Calibri" panose="020F0502020204030204" pitchFamily="34" charset="0"/>
            </a:endParaRPr>
          </a:p>
        </p:txBody>
      </p:sp>
      <p:sp>
        <p:nvSpPr>
          <p:cNvPr id="15" name="Rounded Rectangle 14">
            <a:extLst>
              <a:ext uri="{FF2B5EF4-FFF2-40B4-BE49-F238E27FC236}">
                <a16:creationId xmlns:a16="http://schemas.microsoft.com/office/drawing/2014/main" id="{AB5D734B-CA7B-A944-96E1-F1B39A52FEF4}"/>
              </a:ext>
            </a:extLst>
          </p:cNvPr>
          <p:cNvSpPr/>
          <p:nvPr userDrawn="1"/>
        </p:nvSpPr>
        <p:spPr>
          <a:xfrm>
            <a:off x="246457" y="231982"/>
            <a:ext cx="744727"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0" i="0" dirty="0">
              <a:latin typeface="Calibri" panose="020F0502020204030204" pitchFamily="34" charset="0"/>
            </a:endParaRPr>
          </a:p>
        </p:txBody>
      </p:sp>
      <p:sp>
        <p:nvSpPr>
          <p:cNvPr id="5" name="Text Placeholder 4">
            <a:extLst>
              <a:ext uri="{FF2B5EF4-FFF2-40B4-BE49-F238E27FC236}">
                <a16:creationId xmlns:a16="http://schemas.microsoft.com/office/drawing/2014/main" id="{9AE03339-EDFB-C24E-AF58-ABBC1720AC17}"/>
              </a:ext>
            </a:extLst>
          </p:cNvPr>
          <p:cNvSpPr>
            <a:spLocks noGrp="1"/>
          </p:cNvSpPr>
          <p:nvPr>
            <p:ph type="body" sz="quarter" idx="17" hasCustomPrompt="1"/>
          </p:nvPr>
        </p:nvSpPr>
        <p:spPr>
          <a:xfrm>
            <a:off x="841553" y="2232025"/>
            <a:ext cx="5526088" cy="2393950"/>
          </a:xfrm>
          <a:prstGeom prst="roundRect">
            <a:avLst>
              <a:gd name="adj" fmla="val 9028"/>
            </a:avLst>
          </a:prstGeom>
          <a:solidFill>
            <a:schemeClr val="accent5">
              <a:lumMod val="20000"/>
              <a:lumOff val="80000"/>
            </a:schemeClr>
          </a:solidFill>
        </p:spPr>
        <p:txBody>
          <a:bodyPr lIns="228600" anchor="ctr" anchorCtr="0">
            <a:normAutofit/>
          </a:bodyPr>
          <a:lstStyle>
            <a:lvl1pPr marL="0" indent="0">
              <a:buNone/>
              <a:defRPr sz="32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Key Message Text</a:t>
            </a:r>
          </a:p>
        </p:txBody>
      </p:sp>
      <p:sp>
        <p:nvSpPr>
          <p:cNvPr id="8" name="Text Placeholder 7">
            <a:extLst>
              <a:ext uri="{FF2B5EF4-FFF2-40B4-BE49-F238E27FC236}">
                <a16:creationId xmlns:a16="http://schemas.microsoft.com/office/drawing/2014/main" id="{443AEA1A-E929-7040-BFF0-0298469CEE91}"/>
              </a:ext>
            </a:extLst>
          </p:cNvPr>
          <p:cNvSpPr>
            <a:spLocks noGrp="1"/>
          </p:cNvSpPr>
          <p:nvPr>
            <p:ph type="body" sz="quarter" idx="18" hasCustomPrompt="1"/>
          </p:nvPr>
        </p:nvSpPr>
        <p:spPr>
          <a:xfrm>
            <a:off x="6865939" y="2293938"/>
            <a:ext cx="4356100" cy="2362200"/>
          </a:xfrm>
        </p:spPr>
        <p:txBody>
          <a:bodyPr anchor="ctr" anchorCtr="0">
            <a:normAutofit/>
          </a:bodyPr>
          <a:lstStyle>
            <a:lvl1pPr marL="0" indent="0">
              <a:buNone/>
              <a:defRPr sz="1800" b="0" i="0">
                <a:solidFill>
                  <a:schemeClr val="bg1"/>
                </a:solidFill>
              </a:defRPr>
            </a:lvl1pPr>
          </a:lstStyle>
          <a:p>
            <a:pPr lvl="0"/>
            <a:r>
              <a:rPr lang="en-US" dirty="0"/>
              <a:t>Descriptor text here</a:t>
            </a:r>
          </a:p>
        </p:txBody>
      </p:sp>
    </p:spTree>
    <p:extLst>
      <p:ext uri="{BB962C8B-B14F-4D97-AF65-F5344CB8AC3E}">
        <p14:creationId xmlns:p14="http://schemas.microsoft.com/office/powerpoint/2010/main" val="337156670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or Distributi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C2ECD58-6204-E141-AE0D-685B690F1395}"/>
              </a:ext>
            </a:extLst>
          </p:cNvPr>
          <p:cNvPicPr>
            <a:picLocks noChangeAspect="1"/>
          </p:cNvPicPr>
          <p:nvPr userDrawn="1"/>
        </p:nvPicPr>
        <p:blipFill>
          <a:blip r:embed="rId2"/>
          <a:stretch>
            <a:fillRect/>
          </a:stretch>
        </p:blipFill>
        <p:spPr>
          <a:xfrm>
            <a:off x="916572" y="5799315"/>
            <a:ext cx="2121689" cy="677135"/>
          </a:xfrm>
          <a:prstGeom prst="rect">
            <a:avLst/>
          </a:prstGeom>
        </p:spPr>
      </p:pic>
      <p:pic>
        <p:nvPicPr>
          <p:cNvPr id="8" name="Picture 7">
            <a:extLst>
              <a:ext uri="{FF2B5EF4-FFF2-40B4-BE49-F238E27FC236}">
                <a16:creationId xmlns:a16="http://schemas.microsoft.com/office/drawing/2014/main" id="{EDB759EA-5B11-2A41-B9E6-C1E9E2A9A9B2}"/>
              </a:ext>
            </a:extLst>
          </p:cNvPr>
          <p:cNvPicPr>
            <a:picLocks noChangeAspect="1"/>
          </p:cNvPicPr>
          <p:nvPr userDrawn="1"/>
        </p:nvPicPr>
        <p:blipFill>
          <a:blip r:embed="rId3"/>
          <a:stretch>
            <a:fillRect/>
          </a:stretch>
        </p:blipFill>
        <p:spPr>
          <a:xfrm>
            <a:off x="3466649" y="5722959"/>
            <a:ext cx="2121689" cy="765653"/>
          </a:xfrm>
          <a:prstGeom prst="rect">
            <a:avLst/>
          </a:prstGeom>
        </p:spPr>
      </p:pic>
      <p:sp>
        <p:nvSpPr>
          <p:cNvPr id="11" name="Text Placeholder 9">
            <a:extLst>
              <a:ext uri="{FF2B5EF4-FFF2-40B4-BE49-F238E27FC236}">
                <a16:creationId xmlns:a16="http://schemas.microsoft.com/office/drawing/2014/main" id="{DC03CF06-B66F-4447-9644-73AC4E80C460}"/>
              </a:ext>
            </a:extLst>
          </p:cNvPr>
          <p:cNvSpPr>
            <a:spLocks noGrp="1"/>
          </p:cNvSpPr>
          <p:nvPr>
            <p:ph type="body" sz="quarter" idx="11" hasCustomPrompt="1"/>
          </p:nvPr>
        </p:nvSpPr>
        <p:spPr>
          <a:xfrm>
            <a:off x="915988" y="2537461"/>
            <a:ext cx="10102532" cy="891540"/>
          </a:xfrm>
        </p:spPr>
        <p:txBody>
          <a:bodyPr>
            <a:normAutofit/>
          </a:bodyPr>
          <a:lstStyle>
            <a:lvl1pPr marL="0" indent="0">
              <a:buNone/>
              <a:defRPr sz="1600" b="0" i="0">
                <a:latin typeface="Calibri" panose="020F0502020204030204" pitchFamily="34" charset="0"/>
                <a:ea typeface="Roboto Condensed" panose="02000000000000000000" pitchFamily="2" charset="0"/>
              </a:defRPr>
            </a:lvl1pPr>
          </a:lstStyle>
          <a:p>
            <a:pPr lvl="0"/>
            <a:r>
              <a:rPr lang="en-US" dirty="0"/>
              <a:t>Insert Authors. Year. “Insert presentation title, “PowerPoint Slides. Washington DC: MOMENTUM</a:t>
            </a:r>
          </a:p>
        </p:txBody>
      </p:sp>
      <p:sp>
        <p:nvSpPr>
          <p:cNvPr id="2" name="TextBox 1">
            <a:extLst>
              <a:ext uri="{FF2B5EF4-FFF2-40B4-BE49-F238E27FC236}">
                <a16:creationId xmlns:a16="http://schemas.microsoft.com/office/drawing/2014/main" id="{FB41C566-4D4E-7846-A873-ABFB00B43EBB}"/>
              </a:ext>
            </a:extLst>
          </p:cNvPr>
          <p:cNvSpPr txBox="1"/>
          <p:nvPr userDrawn="1"/>
        </p:nvSpPr>
        <p:spPr>
          <a:xfrm>
            <a:off x="915986" y="724394"/>
            <a:ext cx="10009311" cy="1161472"/>
          </a:xfrm>
          <a:prstGeom prst="rect">
            <a:avLst/>
          </a:prstGeom>
          <a:noFill/>
        </p:spPr>
        <p:txBody>
          <a:bodyPr wrap="square" rtlCol="0">
            <a:spAutoFit/>
          </a:bodyPr>
          <a:lstStyle/>
          <a:p>
            <a:pPr lvl="0">
              <a:lnSpc>
                <a:spcPct val="110000"/>
              </a:lnSpc>
            </a:pPr>
            <a:r>
              <a:rPr lang="en-US" sz="1600" b="0" i="0" dirty="0">
                <a:latin typeface="Calibri" panose="020F0502020204030204" pitchFamily="34" charset="0"/>
              </a:rPr>
              <a:t>© 2020 MOMENTUM. All Rights Reserved</a:t>
            </a:r>
          </a:p>
          <a:p>
            <a:pPr lvl="0">
              <a:lnSpc>
                <a:spcPct val="110000"/>
              </a:lnSpc>
            </a:pPr>
            <a:endParaRPr lang="en-US" sz="1600" b="0" i="0" dirty="0">
              <a:latin typeface="Calibri" panose="020F0502020204030204" pitchFamily="34" charset="0"/>
            </a:endParaRPr>
          </a:p>
          <a:p>
            <a:pPr lvl="0">
              <a:lnSpc>
                <a:spcPct val="110000"/>
              </a:lnSpc>
            </a:pPr>
            <a:r>
              <a:rPr lang="en-US" sz="1600" b="0" i="0" dirty="0">
                <a:latin typeface="Calibri" panose="020F0502020204030204" pitchFamily="34" charset="0"/>
              </a:rPr>
              <a:t>Use of these materials is permitted only for noncommercial purposes.</a:t>
            </a:r>
            <a:br>
              <a:rPr lang="en-US" sz="1600" b="0" i="0" dirty="0">
                <a:latin typeface="Calibri" panose="020F0502020204030204" pitchFamily="34" charset="0"/>
              </a:rPr>
            </a:br>
            <a:r>
              <a:rPr lang="en-US" sz="1600" b="0" i="0" dirty="0">
                <a:latin typeface="Calibri" panose="020F0502020204030204" pitchFamily="34" charset="0"/>
              </a:rPr>
              <a:t>The following full source citation must be included:</a:t>
            </a:r>
          </a:p>
        </p:txBody>
      </p:sp>
      <p:sp>
        <p:nvSpPr>
          <p:cNvPr id="9" name="TextBox 8">
            <a:extLst>
              <a:ext uri="{FF2B5EF4-FFF2-40B4-BE49-F238E27FC236}">
                <a16:creationId xmlns:a16="http://schemas.microsoft.com/office/drawing/2014/main" id="{46A205F9-D6F0-0042-9F85-729F82160FC4}"/>
              </a:ext>
            </a:extLst>
          </p:cNvPr>
          <p:cNvSpPr txBox="1"/>
          <p:nvPr userDrawn="1"/>
        </p:nvSpPr>
        <p:spPr>
          <a:xfrm>
            <a:off x="915986" y="4245415"/>
            <a:ext cx="10009311" cy="584775"/>
          </a:xfrm>
          <a:prstGeom prst="rect">
            <a:avLst/>
          </a:prstGeom>
          <a:noFill/>
        </p:spPr>
        <p:txBody>
          <a:bodyPr wrap="square" rtlCol="0">
            <a:spAutoFit/>
          </a:bodyPr>
          <a:lstStyle/>
          <a:p>
            <a:pPr lvl="0"/>
            <a:r>
              <a:rPr lang="en-US" sz="1600" b="0" i="0" dirty="0">
                <a:latin typeface="Calibri" panose="020F0502020204030204" pitchFamily="34" charset="0"/>
              </a:rPr>
              <a:t>The presentation may contain materials owned by others. User is responsible for obtaining permissions for use from third parties as needed.</a:t>
            </a:r>
          </a:p>
        </p:txBody>
      </p:sp>
    </p:spTree>
    <p:extLst>
      <p:ext uri="{BB962C8B-B14F-4D97-AF65-F5344CB8AC3E}">
        <p14:creationId xmlns:p14="http://schemas.microsoft.com/office/powerpoint/2010/main" val="22269900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C2ECD58-6204-E141-AE0D-685B690F1395}"/>
              </a:ext>
            </a:extLst>
          </p:cNvPr>
          <p:cNvPicPr>
            <a:picLocks noChangeAspect="1"/>
          </p:cNvPicPr>
          <p:nvPr userDrawn="1"/>
        </p:nvPicPr>
        <p:blipFill>
          <a:blip r:embed="rId2"/>
          <a:stretch>
            <a:fillRect/>
          </a:stretch>
        </p:blipFill>
        <p:spPr>
          <a:xfrm>
            <a:off x="916572" y="5799315"/>
            <a:ext cx="2121689" cy="677135"/>
          </a:xfrm>
          <a:prstGeom prst="rect">
            <a:avLst/>
          </a:prstGeom>
        </p:spPr>
      </p:pic>
      <p:pic>
        <p:nvPicPr>
          <p:cNvPr id="8" name="Picture 7">
            <a:extLst>
              <a:ext uri="{FF2B5EF4-FFF2-40B4-BE49-F238E27FC236}">
                <a16:creationId xmlns:a16="http://schemas.microsoft.com/office/drawing/2014/main" id="{EDB759EA-5B11-2A41-B9E6-C1E9E2A9A9B2}"/>
              </a:ext>
            </a:extLst>
          </p:cNvPr>
          <p:cNvPicPr>
            <a:picLocks noChangeAspect="1"/>
          </p:cNvPicPr>
          <p:nvPr userDrawn="1"/>
        </p:nvPicPr>
        <p:blipFill>
          <a:blip r:embed="rId3"/>
          <a:stretch>
            <a:fillRect/>
          </a:stretch>
        </p:blipFill>
        <p:spPr>
          <a:xfrm>
            <a:off x="3466649" y="5722959"/>
            <a:ext cx="2121689" cy="765653"/>
          </a:xfrm>
          <a:prstGeom prst="rect">
            <a:avLst/>
          </a:prstGeom>
        </p:spPr>
      </p:pic>
      <p:sp>
        <p:nvSpPr>
          <p:cNvPr id="2" name="TextBox 1">
            <a:extLst>
              <a:ext uri="{FF2B5EF4-FFF2-40B4-BE49-F238E27FC236}">
                <a16:creationId xmlns:a16="http://schemas.microsoft.com/office/drawing/2014/main" id="{1E3A0FA9-D275-CB4E-B0F1-B01D4B9734EB}"/>
              </a:ext>
            </a:extLst>
          </p:cNvPr>
          <p:cNvSpPr txBox="1"/>
          <p:nvPr userDrawn="1"/>
        </p:nvSpPr>
        <p:spPr>
          <a:xfrm>
            <a:off x="916572" y="1155032"/>
            <a:ext cx="10102532" cy="2308324"/>
          </a:xfrm>
          <a:prstGeom prst="rect">
            <a:avLst/>
          </a:prstGeom>
          <a:noFill/>
        </p:spPr>
        <p:txBody>
          <a:bodyPr wrap="square" rtlCol="0">
            <a:spAutoFit/>
          </a:bodyPr>
          <a:lstStyle/>
          <a:p>
            <a:pPr lvl="0"/>
            <a:r>
              <a:rPr lang="en-US" sz="1600" b="0" i="0" dirty="0">
                <a:latin typeface="Calibri" panose="020F0502020204030204" pitchFamily="34" charset="0"/>
                <a:cs typeface="Poppins" pitchFamily="2" charset="77"/>
              </a:rPr>
              <a:t>© 2020 MOMENTUM. All Rights Reserved</a:t>
            </a:r>
          </a:p>
          <a:p>
            <a:pPr lvl="0"/>
            <a:endParaRPr lang="en-US" sz="1600" b="0" i="0" dirty="0">
              <a:latin typeface="Calibri" panose="020F0502020204030204" pitchFamily="34" charset="0"/>
              <a:cs typeface="Poppins" pitchFamily="2" charset="77"/>
            </a:endParaRPr>
          </a:p>
          <a:p>
            <a:pPr lvl="0"/>
            <a:r>
              <a:rPr lang="en-US" sz="1600" b="0" i="0" dirty="0">
                <a:latin typeface="Calibri" panose="020F0502020204030204" pitchFamily="34" charset="0"/>
                <a:cs typeface="Poppins" pitchFamily="2" charset="77"/>
              </a:rPr>
              <a:t>With the exception of fair dealing for the purposes of research or private study, this content may not be reproduced, stored, or transmitted in any form or by any means without the prior permission in writing from the MOMENTUM team.</a:t>
            </a:r>
          </a:p>
          <a:p>
            <a:pPr lvl="0"/>
            <a:endParaRPr lang="en-US" sz="1600" b="0" i="0" dirty="0">
              <a:latin typeface="Calibri" panose="020F0502020204030204" pitchFamily="34" charset="0"/>
              <a:cs typeface="Poppins"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dirty="0">
                <a:latin typeface="Calibri" panose="020F0502020204030204" pitchFamily="34" charset="0"/>
              </a:rPr>
              <a:t>Contact: </a:t>
            </a:r>
            <a:r>
              <a:rPr lang="en-US" sz="1600" b="0" i="0" dirty="0">
                <a:latin typeface="Calibri" panose="020F0502020204030204" pitchFamily="34" charset="0"/>
                <a:hlinkClick r:id="rId4"/>
              </a:rPr>
              <a:t>nsunderland@prb.org</a:t>
            </a:r>
            <a:endParaRPr lang="en-US" sz="1600" b="0" i="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b="0" i="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dirty="0">
                <a:latin typeface="Calibri" panose="020F0502020204030204" pitchFamily="34" charset="0"/>
              </a:rPr>
              <a:t>This presentation may contain materials owned by others. User is responsible for obtaining permissions for use from third parties as needed.</a:t>
            </a:r>
          </a:p>
        </p:txBody>
      </p:sp>
    </p:spTree>
    <p:extLst>
      <p:ext uri="{BB962C8B-B14F-4D97-AF65-F5344CB8AC3E}">
        <p14:creationId xmlns:p14="http://schemas.microsoft.com/office/powerpoint/2010/main" val="369697063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C2ECD58-6204-E141-AE0D-685B690F1395}"/>
              </a:ext>
            </a:extLst>
          </p:cNvPr>
          <p:cNvPicPr>
            <a:picLocks noChangeAspect="1"/>
          </p:cNvPicPr>
          <p:nvPr userDrawn="1"/>
        </p:nvPicPr>
        <p:blipFill>
          <a:blip r:embed="rId2"/>
          <a:stretch>
            <a:fillRect/>
          </a:stretch>
        </p:blipFill>
        <p:spPr>
          <a:xfrm>
            <a:off x="916572" y="5799315"/>
            <a:ext cx="2121689" cy="677135"/>
          </a:xfrm>
          <a:prstGeom prst="rect">
            <a:avLst/>
          </a:prstGeom>
        </p:spPr>
      </p:pic>
      <p:pic>
        <p:nvPicPr>
          <p:cNvPr id="8" name="Picture 7">
            <a:extLst>
              <a:ext uri="{FF2B5EF4-FFF2-40B4-BE49-F238E27FC236}">
                <a16:creationId xmlns:a16="http://schemas.microsoft.com/office/drawing/2014/main" id="{EDB759EA-5B11-2A41-B9E6-C1E9E2A9A9B2}"/>
              </a:ext>
            </a:extLst>
          </p:cNvPr>
          <p:cNvPicPr>
            <a:picLocks noChangeAspect="1"/>
          </p:cNvPicPr>
          <p:nvPr userDrawn="1"/>
        </p:nvPicPr>
        <p:blipFill>
          <a:blip r:embed="rId3"/>
          <a:stretch>
            <a:fillRect/>
          </a:stretch>
        </p:blipFill>
        <p:spPr>
          <a:xfrm>
            <a:off x="3466649" y="5722959"/>
            <a:ext cx="2121689" cy="765653"/>
          </a:xfrm>
          <a:prstGeom prst="rect">
            <a:avLst/>
          </a:prstGeom>
        </p:spPr>
      </p:pic>
      <p:sp>
        <p:nvSpPr>
          <p:cNvPr id="9" name="TextBox 8">
            <a:extLst>
              <a:ext uri="{FF2B5EF4-FFF2-40B4-BE49-F238E27FC236}">
                <a16:creationId xmlns:a16="http://schemas.microsoft.com/office/drawing/2014/main" id="{DDB7929B-D920-664F-9D71-720658914F10}"/>
              </a:ext>
            </a:extLst>
          </p:cNvPr>
          <p:cNvSpPr txBox="1"/>
          <p:nvPr userDrawn="1"/>
        </p:nvSpPr>
        <p:spPr>
          <a:xfrm>
            <a:off x="916572" y="1859340"/>
            <a:ext cx="10102532" cy="1569660"/>
          </a:xfrm>
          <a:prstGeom prst="rect">
            <a:avLst/>
          </a:prstGeom>
          <a:noFill/>
        </p:spPr>
        <p:txBody>
          <a:bodyPr wrap="square" rtlCol="0">
            <a:spAutoFit/>
          </a:bodyPr>
          <a:lstStyle/>
          <a:p>
            <a:pPr lvl="0"/>
            <a:r>
              <a:rPr lang="en-US" sz="1600" b="0" i="0" dirty="0">
                <a:latin typeface="Calibri" panose="020F0502020204030204" pitchFamily="34" charset="0"/>
                <a:cs typeface="Poppins" pitchFamily="2" charset="77"/>
              </a:rPr>
              <a:t>© 2020 MOMENTUM. All Rights Reserved</a:t>
            </a:r>
          </a:p>
          <a:p>
            <a:pPr lvl="0"/>
            <a:endParaRPr lang="en-US" sz="1600" b="0" i="0" dirty="0">
              <a:latin typeface="Calibri" panose="020F0502020204030204" pitchFamily="34" charset="0"/>
              <a:cs typeface="Poppins" pitchFamily="2" charset="77"/>
            </a:endParaRPr>
          </a:p>
          <a:p>
            <a:pPr lvl="0"/>
            <a:r>
              <a:rPr lang="en-US" sz="1600" b="0" i="0" dirty="0">
                <a:latin typeface="Calibri" panose="020F0502020204030204" pitchFamily="34" charset="0"/>
                <a:cs typeface="Poppins" pitchFamily="2" charset="77"/>
              </a:rPr>
              <a:t>NOT FOR CITATION OR CIRCULATION</a:t>
            </a:r>
          </a:p>
          <a:p>
            <a:pPr lvl="0"/>
            <a:endParaRPr lang="en-US" sz="1600" b="0" i="0" dirty="0">
              <a:latin typeface="Calibri" panose="020F0502020204030204" pitchFamily="34" charset="0"/>
              <a:cs typeface="Poppins" pitchFamily="2" charset="77"/>
            </a:endParaRPr>
          </a:p>
          <a:p>
            <a:pPr lvl="0"/>
            <a:r>
              <a:rPr lang="en-US" sz="1600" b="0" i="0" dirty="0">
                <a:latin typeface="Calibri" panose="020F0502020204030204" pitchFamily="34" charset="0"/>
                <a:cs typeface="Poppins" pitchFamily="2" charset="77"/>
              </a:rPr>
              <a:t>The content of these slides are provided for the purposes of research or private study only. This content may not be reproduced, stored, or transmitted in any form or by any means. </a:t>
            </a:r>
          </a:p>
        </p:txBody>
      </p:sp>
    </p:spTree>
    <p:extLst>
      <p:ext uri="{BB962C8B-B14F-4D97-AF65-F5344CB8AC3E}">
        <p14:creationId xmlns:p14="http://schemas.microsoft.com/office/powerpoint/2010/main" val="115776603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C417BA0-CE91-1041-8213-9823DA5A1EE9}"/>
              </a:ext>
            </a:extLst>
          </p:cNvPr>
          <p:cNvPicPr>
            <a:picLocks noChangeAspect="1"/>
          </p:cNvPicPr>
          <p:nvPr userDrawn="1"/>
        </p:nvPicPr>
        <p:blipFill rotWithShape="1">
          <a:blip r:embed="rId2">
            <a:duotone>
              <a:prstClr val="black"/>
              <a:schemeClr val="accent5">
                <a:tint val="45000"/>
                <a:satMod val="400000"/>
              </a:schemeClr>
            </a:duotone>
          </a:blip>
          <a:srcRect l="8646" t="11196" b="9161"/>
          <a:stretch/>
        </p:blipFill>
        <p:spPr>
          <a:xfrm flipH="1">
            <a:off x="0" y="-26905"/>
            <a:ext cx="12192000" cy="6884905"/>
          </a:xfrm>
          <a:prstGeom prst="rect">
            <a:avLst/>
          </a:prstGeom>
        </p:spPr>
      </p:pic>
      <p:sp>
        <p:nvSpPr>
          <p:cNvPr id="8" name="Rectangle 7">
            <a:extLst>
              <a:ext uri="{FF2B5EF4-FFF2-40B4-BE49-F238E27FC236}">
                <a16:creationId xmlns:a16="http://schemas.microsoft.com/office/drawing/2014/main" id="{E4997FF9-301A-5A4A-BA53-31FF032E90FC}"/>
              </a:ext>
            </a:extLst>
          </p:cNvPr>
          <p:cNvSpPr/>
          <p:nvPr userDrawn="1"/>
        </p:nvSpPr>
        <p:spPr>
          <a:xfrm>
            <a:off x="0" y="-26906"/>
            <a:ext cx="11750936" cy="6884906"/>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898A5EB-2A6C-164B-86F1-B0CFCD0DEFAA}"/>
              </a:ext>
            </a:extLst>
          </p:cNvPr>
          <p:cNvPicPr>
            <a:picLocks noChangeAspect="1"/>
          </p:cNvPicPr>
          <p:nvPr userDrawn="1"/>
        </p:nvPicPr>
        <p:blipFill>
          <a:blip r:embed="rId3"/>
          <a:srcRect/>
          <a:stretch/>
        </p:blipFill>
        <p:spPr>
          <a:xfrm>
            <a:off x="9391792" y="5624090"/>
            <a:ext cx="2359144" cy="1207004"/>
          </a:xfrm>
          <a:prstGeom prst="rect">
            <a:avLst/>
          </a:prstGeom>
        </p:spPr>
      </p:pic>
      <p:pic>
        <p:nvPicPr>
          <p:cNvPr id="15" name="Picture 14">
            <a:extLst>
              <a:ext uri="{FF2B5EF4-FFF2-40B4-BE49-F238E27FC236}">
                <a16:creationId xmlns:a16="http://schemas.microsoft.com/office/drawing/2014/main" id="{051A9C20-820D-F44F-9AB4-CE9EEA9A0931}"/>
              </a:ext>
            </a:extLst>
          </p:cNvPr>
          <p:cNvPicPr>
            <a:picLocks noChangeAspect="1"/>
          </p:cNvPicPr>
          <p:nvPr userDrawn="1"/>
        </p:nvPicPr>
        <p:blipFill>
          <a:blip r:embed="rId4"/>
          <a:stretch>
            <a:fillRect/>
          </a:stretch>
        </p:blipFill>
        <p:spPr>
          <a:xfrm>
            <a:off x="7090695" y="5929051"/>
            <a:ext cx="2100587" cy="635853"/>
          </a:xfrm>
          <a:prstGeom prst="rect">
            <a:avLst/>
          </a:prstGeom>
        </p:spPr>
      </p:pic>
      <p:pic>
        <p:nvPicPr>
          <p:cNvPr id="10" name="Picture 9">
            <a:extLst>
              <a:ext uri="{FF2B5EF4-FFF2-40B4-BE49-F238E27FC236}">
                <a16:creationId xmlns:a16="http://schemas.microsoft.com/office/drawing/2014/main" id="{8776F7ED-7837-F04E-8876-63C0BB50E4C1}"/>
              </a:ext>
            </a:extLst>
          </p:cNvPr>
          <p:cNvPicPr>
            <a:picLocks noChangeAspect="1"/>
          </p:cNvPicPr>
          <p:nvPr userDrawn="1"/>
        </p:nvPicPr>
        <p:blipFill>
          <a:blip r:embed="rId5">
            <a:alphaModFix amt="20000"/>
          </a:blip>
          <a:stretch>
            <a:fillRect/>
          </a:stretch>
        </p:blipFill>
        <p:spPr>
          <a:xfrm>
            <a:off x="-493480" y="1529337"/>
            <a:ext cx="4330236" cy="5680147"/>
          </a:xfrm>
          <a:prstGeom prst="rect">
            <a:avLst/>
          </a:prstGeom>
        </p:spPr>
      </p:pic>
    </p:spTree>
    <p:extLst>
      <p:ext uri="{BB962C8B-B14F-4D97-AF65-F5344CB8AC3E}">
        <p14:creationId xmlns:p14="http://schemas.microsoft.com/office/powerpoint/2010/main" val="194814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ub-Title, Super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733878"/>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0" name="Text Placeholder 10">
            <a:extLst>
              <a:ext uri="{FF2B5EF4-FFF2-40B4-BE49-F238E27FC236}">
                <a16:creationId xmlns:a16="http://schemas.microsoft.com/office/drawing/2014/main" id="{40FAD702-4EFE-0D47-89D5-915D87312F02}"/>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Round Same Side Corner Rectangle 8">
            <a:extLst>
              <a:ext uri="{FF2B5EF4-FFF2-40B4-BE49-F238E27FC236}">
                <a16:creationId xmlns:a16="http://schemas.microsoft.com/office/drawing/2014/main" id="{8BE98263-9FA5-B844-BED6-7C6C9A84227A}"/>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Slide Number Placeholder 5">
            <a:extLst>
              <a:ext uri="{FF2B5EF4-FFF2-40B4-BE49-F238E27FC236}">
                <a16:creationId xmlns:a16="http://schemas.microsoft.com/office/drawing/2014/main" id="{CDC3AD18-6832-4440-841B-22AA70FEF9D0}"/>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Text Placeholder 10">
            <a:extLst>
              <a:ext uri="{FF2B5EF4-FFF2-40B4-BE49-F238E27FC236}">
                <a16:creationId xmlns:a16="http://schemas.microsoft.com/office/drawing/2014/main" id="{8AAFEFE5-1EBD-AD41-828F-B6391E14D2A0}"/>
              </a:ext>
            </a:extLst>
          </p:cNvPr>
          <p:cNvSpPr>
            <a:spLocks noGrp="1"/>
          </p:cNvSpPr>
          <p:nvPr>
            <p:ph type="body" sz="quarter" idx="11"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cs typeface="Calibri" panose="020F0502020204030204" pitchFamily="34" charset="0"/>
              </a:defRPr>
            </a:lvl1pPr>
          </a:lstStyle>
          <a:p>
            <a:pPr lvl="0"/>
            <a:r>
              <a:rPr lang="en-US" dirty="0"/>
              <a:t>SUPER- TITLE</a:t>
            </a:r>
          </a:p>
        </p:txBody>
      </p:sp>
      <p:sp>
        <p:nvSpPr>
          <p:cNvPr id="11" name="Content Placeholder 2">
            <a:extLst>
              <a:ext uri="{FF2B5EF4-FFF2-40B4-BE49-F238E27FC236}">
                <a16:creationId xmlns:a16="http://schemas.microsoft.com/office/drawing/2014/main" id="{0B7B1D08-533E-A34C-8E54-351F18251B38}"/>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786190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A74225-E39C-9A44-9309-78376EFB2430}"/>
              </a:ext>
            </a:extLst>
          </p:cNvPr>
          <p:cNvPicPr>
            <a:picLocks noChangeAspect="1"/>
          </p:cNvPicPr>
          <p:nvPr userDrawn="1"/>
        </p:nvPicPr>
        <p:blipFill rotWithShape="1">
          <a:blip r:embed="rId2">
            <a:duotone>
              <a:prstClr val="black"/>
              <a:schemeClr val="accent5">
                <a:tint val="45000"/>
                <a:satMod val="400000"/>
              </a:schemeClr>
            </a:duotone>
          </a:blip>
          <a:srcRect t="16230" r="9140" b="6887"/>
          <a:stretch/>
        </p:blipFill>
        <p:spPr>
          <a:xfrm>
            <a:off x="0" y="1"/>
            <a:ext cx="12205218" cy="6884906"/>
          </a:xfrm>
          <a:prstGeom prst="rect">
            <a:avLst/>
          </a:prstGeom>
        </p:spPr>
      </p:pic>
      <p:sp>
        <p:nvSpPr>
          <p:cNvPr id="8" name="Rectangle 7">
            <a:extLst>
              <a:ext uri="{FF2B5EF4-FFF2-40B4-BE49-F238E27FC236}">
                <a16:creationId xmlns:a16="http://schemas.microsoft.com/office/drawing/2014/main" id="{E4997FF9-301A-5A4A-BA53-31FF032E90FC}"/>
              </a:ext>
            </a:extLst>
          </p:cNvPr>
          <p:cNvSpPr/>
          <p:nvPr userDrawn="1"/>
        </p:nvSpPr>
        <p:spPr>
          <a:xfrm>
            <a:off x="0" y="0"/>
            <a:ext cx="11750936" cy="6915555"/>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898A5EB-2A6C-164B-86F1-B0CFCD0DEFAA}"/>
              </a:ext>
            </a:extLst>
          </p:cNvPr>
          <p:cNvPicPr>
            <a:picLocks noChangeAspect="1"/>
          </p:cNvPicPr>
          <p:nvPr userDrawn="1"/>
        </p:nvPicPr>
        <p:blipFill>
          <a:blip r:embed="rId3"/>
          <a:srcRect/>
          <a:stretch/>
        </p:blipFill>
        <p:spPr>
          <a:xfrm>
            <a:off x="9391792" y="5624090"/>
            <a:ext cx="2359144" cy="1207004"/>
          </a:xfrm>
          <a:prstGeom prst="rect">
            <a:avLst/>
          </a:prstGeom>
        </p:spPr>
      </p:pic>
      <p:pic>
        <p:nvPicPr>
          <p:cNvPr id="15" name="Picture 14">
            <a:extLst>
              <a:ext uri="{FF2B5EF4-FFF2-40B4-BE49-F238E27FC236}">
                <a16:creationId xmlns:a16="http://schemas.microsoft.com/office/drawing/2014/main" id="{051A9C20-820D-F44F-9AB4-CE9EEA9A0931}"/>
              </a:ext>
            </a:extLst>
          </p:cNvPr>
          <p:cNvPicPr>
            <a:picLocks noChangeAspect="1"/>
          </p:cNvPicPr>
          <p:nvPr userDrawn="1"/>
        </p:nvPicPr>
        <p:blipFill>
          <a:blip r:embed="rId4"/>
          <a:stretch>
            <a:fillRect/>
          </a:stretch>
        </p:blipFill>
        <p:spPr>
          <a:xfrm>
            <a:off x="7090695" y="5929051"/>
            <a:ext cx="2100587" cy="635853"/>
          </a:xfrm>
          <a:prstGeom prst="rect">
            <a:avLst/>
          </a:prstGeom>
        </p:spPr>
      </p:pic>
      <p:pic>
        <p:nvPicPr>
          <p:cNvPr id="7" name="Picture 6">
            <a:extLst>
              <a:ext uri="{FF2B5EF4-FFF2-40B4-BE49-F238E27FC236}">
                <a16:creationId xmlns:a16="http://schemas.microsoft.com/office/drawing/2014/main" id="{B2DD1DEB-5995-9F40-A2DC-6B22C81ACC79}"/>
              </a:ext>
            </a:extLst>
          </p:cNvPr>
          <p:cNvPicPr>
            <a:picLocks noChangeAspect="1"/>
          </p:cNvPicPr>
          <p:nvPr userDrawn="1"/>
        </p:nvPicPr>
        <p:blipFill>
          <a:blip r:embed="rId5">
            <a:alphaModFix amt="20000"/>
          </a:blip>
          <a:stretch>
            <a:fillRect/>
          </a:stretch>
        </p:blipFill>
        <p:spPr>
          <a:xfrm>
            <a:off x="-493480" y="1529337"/>
            <a:ext cx="4330236" cy="5680147"/>
          </a:xfrm>
          <a:prstGeom prst="rect">
            <a:avLst/>
          </a:prstGeom>
        </p:spPr>
      </p:pic>
    </p:spTree>
    <p:extLst>
      <p:ext uri="{BB962C8B-B14F-4D97-AF65-F5344CB8AC3E}">
        <p14:creationId xmlns:p14="http://schemas.microsoft.com/office/powerpoint/2010/main" val="29203432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A74225-E39C-9A44-9309-78376EFB2430}"/>
              </a:ext>
            </a:extLst>
          </p:cNvPr>
          <p:cNvPicPr>
            <a:picLocks noChangeAspect="1"/>
          </p:cNvPicPr>
          <p:nvPr userDrawn="1"/>
        </p:nvPicPr>
        <p:blipFill rotWithShape="1">
          <a:blip r:embed="rId2">
            <a:duotone>
              <a:prstClr val="black"/>
              <a:schemeClr val="accent5">
                <a:tint val="45000"/>
                <a:satMod val="400000"/>
              </a:schemeClr>
            </a:duotone>
          </a:blip>
          <a:srcRect t="7586" b="7225"/>
          <a:stretch/>
        </p:blipFill>
        <p:spPr>
          <a:xfrm>
            <a:off x="15199" y="0"/>
            <a:ext cx="12176801" cy="6915555"/>
          </a:xfrm>
          <a:prstGeom prst="rect">
            <a:avLst/>
          </a:prstGeom>
        </p:spPr>
      </p:pic>
      <p:sp>
        <p:nvSpPr>
          <p:cNvPr id="8" name="Rectangle 7">
            <a:extLst>
              <a:ext uri="{FF2B5EF4-FFF2-40B4-BE49-F238E27FC236}">
                <a16:creationId xmlns:a16="http://schemas.microsoft.com/office/drawing/2014/main" id="{E4997FF9-301A-5A4A-BA53-31FF032E90FC}"/>
              </a:ext>
            </a:extLst>
          </p:cNvPr>
          <p:cNvSpPr/>
          <p:nvPr userDrawn="1"/>
        </p:nvSpPr>
        <p:spPr>
          <a:xfrm>
            <a:off x="0" y="0"/>
            <a:ext cx="11750936" cy="6915555"/>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898A5EB-2A6C-164B-86F1-B0CFCD0DEFAA}"/>
              </a:ext>
            </a:extLst>
          </p:cNvPr>
          <p:cNvPicPr>
            <a:picLocks noChangeAspect="1"/>
          </p:cNvPicPr>
          <p:nvPr userDrawn="1"/>
        </p:nvPicPr>
        <p:blipFill>
          <a:blip r:embed="rId3"/>
          <a:srcRect/>
          <a:stretch/>
        </p:blipFill>
        <p:spPr>
          <a:xfrm>
            <a:off x="9391792" y="5624090"/>
            <a:ext cx="2359144" cy="1207004"/>
          </a:xfrm>
          <a:prstGeom prst="rect">
            <a:avLst/>
          </a:prstGeom>
        </p:spPr>
      </p:pic>
      <p:pic>
        <p:nvPicPr>
          <p:cNvPr id="15" name="Picture 14">
            <a:extLst>
              <a:ext uri="{FF2B5EF4-FFF2-40B4-BE49-F238E27FC236}">
                <a16:creationId xmlns:a16="http://schemas.microsoft.com/office/drawing/2014/main" id="{051A9C20-820D-F44F-9AB4-CE9EEA9A0931}"/>
              </a:ext>
            </a:extLst>
          </p:cNvPr>
          <p:cNvPicPr>
            <a:picLocks noChangeAspect="1"/>
          </p:cNvPicPr>
          <p:nvPr userDrawn="1"/>
        </p:nvPicPr>
        <p:blipFill>
          <a:blip r:embed="rId4"/>
          <a:stretch>
            <a:fillRect/>
          </a:stretch>
        </p:blipFill>
        <p:spPr>
          <a:xfrm>
            <a:off x="7090695" y="5929051"/>
            <a:ext cx="2100587" cy="635853"/>
          </a:xfrm>
          <a:prstGeom prst="rect">
            <a:avLst/>
          </a:prstGeom>
        </p:spPr>
      </p:pic>
      <p:pic>
        <p:nvPicPr>
          <p:cNvPr id="7" name="Picture 6">
            <a:extLst>
              <a:ext uri="{FF2B5EF4-FFF2-40B4-BE49-F238E27FC236}">
                <a16:creationId xmlns:a16="http://schemas.microsoft.com/office/drawing/2014/main" id="{BB625808-7DBF-754E-AFAC-D8192CE8A0C0}"/>
              </a:ext>
            </a:extLst>
          </p:cNvPr>
          <p:cNvPicPr>
            <a:picLocks noChangeAspect="1"/>
          </p:cNvPicPr>
          <p:nvPr userDrawn="1"/>
        </p:nvPicPr>
        <p:blipFill>
          <a:blip r:embed="rId5">
            <a:alphaModFix amt="20000"/>
          </a:blip>
          <a:stretch>
            <a:fillRect/>
          </a:stretch>
        </p:blipFill>
        <p:spPr>
          <a:xfrm>
            <a:off x="-493480" y="1529337"/>
            <a:ext cx="4330236" cy="5680147"/>
          </a:xfrm>
          <a:prstGeom prst="rect">
            <a:avLst/>
          </a:prstGeom>
        </p:spPr>
      </p:pic>
    </p:spTree>
    <p:extLst>
      <p:ext uri="{BB962C8B-B14F-4D97-AF65-F5344CB8AC3E}">
        <p14:creationId xmlns:p14="http://schemas.microsoft.com/office/powerpoint/2010/main" val="145524615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A74225-E39C-9A44-9309-78376EFB2430}"/>
              </a:ext>
            </a:extLst>
          </p:cNvPr>
          <p:cNvPicPr>
            <a:picLocks noChangeAspect="1"/>
          </p:cNvPicPr>
          <p:nvPr userDrawn="1"/>
        </p:nvPicPr>
        <p:blipFill rotWithShape="1">
          <a:blip r:embed="rId2">
            <a:duotone>
              <a:prstClr val="black"/>
              <a:schemeClr val="accent5">
                <a:tint val="45000"/>
                <a:satMod val="400000"/>
              </a:schemeClr>
            </a:duotone>
          </a:blip>
          <a:srcRect t="7701" b="7924"/>
          <a:stretch/>
        </p:blipFill>
        <p:spPr>
          <a:xfrm flipH="1">
            <a:off x="1" y="0"/>
            <a:ext cx="12192000" cy="6858000"/>
          </a:xfrm>
          <a:prstGeom prst="rect">
            <a:avLst/>
          </a:prstGeom>
        </p:spPr>
      </p:pic>
      <p:sp>
        <p:nvSpPr>
          <p:cNvPr id="8" name="Rectangle 7">
            <a:extLst>
              <a:ext uri="{FF2B5EF4-FFF2-40B4-BE49-F238E27FC236}">
                <a16:creationId xmlns:a16="http://schemas.microsoft.com/office/drawing/2014/main" id="{E4997FF9-301A-5A4A-BA53-31FF032E90FC}"/>
              </a:ext>
            </a:extLst>
          </p:cNvPr>
          <p:cNvSpPr/>
          <p:nvPr userDrawn="1"/>
        </p:nvSpPr>
        <p:spPr>
          <a:xfrm>
            <a:off x="0" y="0"/>
            <a:ext cx="11750936" cy="6915555"/>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898A5EB-2A6C-164B-86F1-B0CFCD0DEFAA}"/>
              </a:ext>
            </a:extLst>
          </p:cNvPr>
          <p:cNvPicPr>
            <a:picLocks noChangeAspect="1"/>
          </p:cNvPicPr>
          <p:nvPr userDrawn="1"/>
        </p:nvPicPr>
        <p:blipFill>
          <a:blip r:embed="rId3"/>
          <a:srcRect/>
          <a:stretch/>
        </p:blipFill>
        <p:spPr>
          <a:xfrm>
            <a:off x="9391792" y="5624090"/>
            <a:ext cx="2359144" cy="1207004"/>
          </a:xfrm>
          <a:prstGeom prst="rect">
            <a:avLst/>
          </a:prstGeom>
        </p:spPr>
      </p:pic>
      <p:pic>
        <p:nvPicPr>
          <p:cNvPr id="15" name="Picture 14">
            <a:extLst>
              <a:ext uri="{FF2B5EF4-FFF2-40B4-BE49-F238E27FC236}">
                <a16:creationId xmlns:a16="http://schemas.microsoft.com/office/drawing/2014/main" id="{051A9C20-820D-F44F-9AB4-CE9EEA9A0931}"/>
              </a:ext>
            </a:extLst>
          </p:cNvPr>
          <p:cNvPicPr>
            <a:picLocks noChangeAspect="1"/>
          </p:cNvPicPr>
          <p:nvPr userDrawn="1"/>
        </p:nvPicPr>
        <p:blipFill>
          <a:blip r:embed="rId4"/>
          <a:stretch>
            <a:fillRect/>
          </a:stretch>
        </p:blipFill>
        <p:spPr>
          <a:xfrm>
            <a:off x="7090695" y="5929051"/>
            <a:ext cx="2100587" cy="635853"/>
          </a:xfrm>
          <a:prstGeom prst="rect">
            <a:avLst/>
          </a:prstGeom>
        </p:spPr>
      </p:pic>
      <p:pic>
        <p:nvPicPr>
          <p:cNvPr id="7" name="Picture 6">
            <a:extLst>
              <a:ext uri="{FF2B5EF4-FFF2-40B4-BE49-F238E27FC236}">
                <a16:creationId xmlns:a16="http://schemas.microsoft.com/office/drawing/2014/main" id="{74C475C9-1531-6D49-BD45-DE4C93631381}"/>
              </a:ext>
            </a:extLst>
          </p:cNvPr>
          <p:cNvPicPr>
            <a:picLocks noChangeAspect="1"/>
          </p:cNvPicPr>
          <p:nvPr userDrawn="1"/>
        </p:nvPicPr>
        <p:blipFill>
          <a:blip r:embed="rId5">
            <a:alphaModFix amt="20000"/>
          </a:blip>
          <a:stretch>
            <a:fillRect/>
          </a:stretch>
        </p:blipFill>
        <p:spPr>
          <a:xfrm>
            <a:off x="-493480" y="1529337"/>
            <a:ext cx="4330236" cy="5680147"/>
          </a:xfrm>
          <a:prstGeom prst="rect">
            <a:avLst/>
          </a:prstGeom>
        </p:spPr>
      </p:pic>
    </p:spTree>
    <p:extLst>
      <p:ext uri="{BB962C8B-B14F-4D97-AF65-F5344CB8AC3E}">
        <p14:creationId xmlns:p14="http://schemas.microsoft.com/office/powerpoint/2010/main" val="8335567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A74225-E39C-9A44-9309-78376EFB2430}"/>
              </a:ext>
            </a:extLst>
          </p:cNvPr>
          <p:cNvPicPr>
            <a:picLocks noChangeAspect="1"/>
          </p:cNvPicPr>
          <p:nvPr userDrawn="1"/>
        </p:nvPicPr>
        <p:blipFill rotWithShape="1">
          <a:blip r:embed="rId2">
            <a:duotone>
              <a:prstClr val="black"/>
              <a:schemeClr val="accent5">
                <a:tint val="45000"/>
                <a:satMod val="400000"/>
              </a:schemeClr>
            </a:duotone>
          </a:blip>
          <a:srcRect t="17549" r="13300" b="9584"/>
          <a:stretch/>
        </p:blipFill>
        <p:spPr>
          <a:xfrm>
            <a:off x="0" y="-1"/>
            <a:ext cx="12191999" cy="6915555"/>
          </a:xfrm>
          <a:prstGeom prst="rect">
            <a:avLst/>
          </a:prstGeom>
        </p:spPr>
      </p:pic>
      <p:sp>
        <p:nvSpPr>
          <p:cNvPr id="8" name="Rectangle 7">
            <a:extLst>
              <a:ext uri="{FF2B5EF4-FFF2-40B4-BE49-F238E27FC236}">
                <a16:creationId xmlns:a16="http://schemas.microsoft.com/office/drawing/2014/main" id="{E4997FF9-301A-5A4A-BA53-31FF032E90FC}"/>
              </a:ext>
            </a:extLst>
          </p:cNvPr>
          <p:cNvSpPr/>
          <p:nvPr userDrawn="1"/>
        </p:nvSpPr>
        <p:spPr>
          <a:xfrm>
            <a:off x="0" y="0"/>
            <a:ext cx="11750936" cy="6915555"/>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898A5EB-2A6C-164B-86F1-B0CFCD0DEFAA}"/>
              </a:ext>
            </a:extLst>
          </p:cNvPr>
          <p:cNvPicPr>
            <a:picLocks noChangeAspect="1"/>
          </p:cNvPicPr>
          <p:nvPr userDrawn="1"/>
        </p:nvPicPr>
        <p:blipFill>
          <a:blip r:embed="rId3"/>
          <a:srcRect/>
          <a:stretch/>
        </p:blipFill>
        <p:spPr>
          <a:xfrm>
            <a:off x="9391792" y="5624090"/>
            <a:ext cx="2359144" cy="1207004"/>
          </a:xfrm>
          <a:prstGeom prst="rect">
            <a:avLst/>
          </a:prstGeom>
        </p:spPr>
      </p:pic>
      <p:pic>
        <p:nvPicPr>
          <p:cNvPr id="15" name="Picture 14">
            <a:extLst>
              <a:ext uri="{FF2B5EF4-FFF2-40B4-BE49-F238E27FC236}">
                <a16:creationId xmlns:a16="http://schemas.microsoft.com/office/drawing/2014/main" id="{051A9C20-820D-F44F-9AB4-CE9EEA9A0931}"/>
              </a:ext>
            </a:extLst>
          </p:cNvPr>
          <p:cNvPicPr>
            <a:picLocks noChangeAspect="1"/>
          </p:cNvPicPr>
          <p:nvPr userDrawn="1"/>
        </p:nvPicPr>
        <p:blipFill>
          <a:blip r:embed="rId4"/>
          <a:stretch>
            <a:fillRect/>
          </a:stretch>
        </p:blipFill>
        <p:spPr>
          <a:xfrm>
            <a:off x="7090695" y="5929051"/>
            <a:ext cx="2100587" cy="635853"/>
          </a:xfrm>
          <a:prstGeom prst="rect">
            <a:avLst/>
          </a:prstGeom>
        </p:spPr>
      </p:pic>
      <p:pic>
        <p:nvPicPr>
          <p:cNvPr id="7" name="Picture 6">
            <a:extLst>
              <a:ext uri="{FF2B5EF4-FFF2-40B4-BE49-F238E27FC236}">
                <a16:creationId xmlns:a16="http://schemas.microsoft.com/office/drawing/2014/main" id="{C66BF5D9-F79E-7943-8468-EB0A89B5DC93}"/>
              </a:ext>
            </a:extLst>
          </p:cNvPr>
          <p:cNvPicPr>
            <a:picLocks noChangeAspect="1"/>
          </p:cNvPicPr>
          <p:nvPr userDrawn="1"/>
        </p:nvPicPr>
        <p:blipFill>
          <a:blip r:embed="rId5">
            <a:alphaModFix amt="20000"/>
          </a:blip>
          <a:stretch>
            <a:fillRect/>
          </a:stretch>
        </p:blipFill>
        <p:spPr>
          <a:xfrm>
            <a:off x="-493480" y="1529337"/>
            <a:ext cx="4330236" cy="5680147"/>
          </a:xfrm>
          <a:prstGeom prst="rect">
            <a:avLst/>
          </a:prstGeom>
        </p:spPr>
      </p:pic>
    </p:spTree>
    <p:extLst>
      <p:ext uri="{BB962C8B-B14F-4D97-AF65-F5344CB8AC3E}">
        <p14:creationId xmlns:p14="http://schemas.microsoft.com/office/powerpoint/2010/main" val="106525734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64584C5-3E35-0049-B31A-DD264DE1EA98}"/>
              </a:ext>
            </a:extLst>
          </p:cNvPr>
          <p:cNvPicPr>
            <a:picLocks noChangeAspect="1"/>
          </p:cNvPicPr>
          <p:nvPr userDrawn="1"/>
        </p:nvPicPr>
        <p:blipFill rotWithShape="1">
          <a:blip r:embed="rId2">
            <a:duotone>
              <a:prstClr val="black"/>
              <a:schemeClr val="accent5">
                <a:tint val="45000"/>
                <a:satMod val="400000"/>
              </a:schemeClr>
            </a:duotone>
          </a:blip>
          <a:srcRect l="8646" t="11508" b="9471"/>
          <a:stretch/>
        </p:blipFill>
        <p:spPr>
          <a:xfrm flipH="1">
            <a:off x="0" y="1"/>
            <a:ext cx="12192000" cy="6831094"/>
          </a:xfrm>
          <a:prstGeom prst="rect">
            <a:avLst/>
          </a:prstGeom>
        </p:spPr>
      </p:pic>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60EA0C42-252A-7941-9AD5-8D7125E0E567}"/>
              </a:ext>
            </a:extLst>
          </p:cNvPr>
          <p:cNvPicPr>
            <a:picLocks noChangeAspect="1"/>
          </p:cNvPicPr>
          <p:nvPr userDrawn="1"/>
        </p:nvPicPr>
        <p:blipFill>
          <a:blip r:embed="rId3">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Calibri" panose="020F050202020403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6" name="Round Single Corner Rectangle 5">
            <a:extLst>
              <a:ext uri="{FF2B5EF4-FFF2-40B4-BE49-F238E27FC236}">
                <a16:creationId xmlns:a16="http://schemas.microsoft.com/office/drawing/2014/main" id="{F648643B-C9CC-154A-9D31-590865F6E8A6}"/>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 name="Group 1">
            <a:extLst>
              <a:ext uri="{FF2B5EF4-FFF2-40B4-BE49-F238E27FC236}">
                <a16:creationId xmlns:a16="http://schemas.microsoft.com/office/drawing/2014/main" id="{F5A39B6A-D4D7-D041-AC19-3001EA1EB386}"/>
              </a:ext>
            </a:extLst>
          </p:cNvPr>
          <p:cNvGrpSpPr/>
          <p:nvPr userDrawn="1"/>
        </p:nvGrpSpPr>
        <p:grpSpPr>
          <a:xfrm>
            <a:off x="7080143" y="5871713"/>
            <a:ext cx="4452334" cy="717418"/>
            <a:chOff x="7080143" y="5871713"/>
            <a:chExt cx="4452334" cy="717418"/>
          </a:xfrm>
        </p:grpSpPr>
        <p:pic>
          <p:nvPicPr>
            <p:cNvPr id="7" name="Picture 6">
              <a:extLst>
                <a:ext uri="{FF2B5EF4-FFF2-40B4-BE49-F238E27FC236}">
                  <a16:creationId xmlns:a16="http://schemas.microsoft.com/office/drawing/2014/main" id="{52F9944C-A1B0-EE45-B3A4-20F02F662F06}"/>
                </a:ext>
              </a:extLst>
            </p:cNvPr>
            <p:cNvPicPr>
              <a:picLocks noChangeAspect="1"/>
            </p:cNvPicPr>
            <p:nvPr userDrawn="1"/>
          </p:nvPicPr>
          <p:blipFill>
            <a:blip r:embed="rId4"/>
            <a:stretch>
              <a:fillRect/>
            </a:stretch>
          </p:blipFill>
          <p:spPr>
            <a:xfrm>
              <a:off x="7080143" y="5911996"/>
              <a:ext cx="2121689" cy="677135"/>
            </a:xfrm>
            <a:prstGeom prst="rect">
              <a:avLst/>
            </a:prstGeom>
          </p:spPr>
        </p:pic>
        <p:pic>
          <p:nvPicPr>
            <p:cNvPr id="10" name="Picture 9">
              <a:extLst>
                <a:ext uri="{FF2B5EF4-FFF2-40B4-BE49-F238E27FC236}">
                  <a16:creationId xmlns:a16="http://schemas.microsoft.com/office/drawing/2014/main" id="{50DEDC36-B17E-FD47-95BA-5C96E194638E}"/>
                </a:ext>
              </a:extLst>
            </p:cNvPr>
            <p:cNvPicPr>
              <a:picLocks noChangeAspect="1"/>
            </p:cNvPicPr>
            <p:nvPr userDrawn="1"/>
          </p:nvPicPr>
          <p:blipFill>
            <a:blip r:embed="rId5"/>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48985030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5D33D2E0-D551-874C-B55F-1E4F80DD9289}"/>
              </a:ext>
            </a:extLst>
          </p:cNvPr>
          <p:cNvPicPr>
            <a:picLocks noChangeAspect="1"/>
          </p:cNvPicPr>
          <p:nvPr userDrawn="1"/>
        </p:nvPicPr>
        <p:blipFill rotWithShape="1">
          <a:blip r:embed="rId2">
            <a:duotone>
              <a:prstClr val="black"/>
              <a:schemeClr val="accent5">
                <a:tint val="45000"/>
                <a:satMod val="400000"/>
              </a:schemeClr>
            </a:duotone>
          </a:blip>
          <a:srcRect t="18973" r="12999" b="7697"/>
          <a:stretch/>
        </p:blipFill>
        <p:spPr>
          <a:xfrm>
            <a:off x="0" y="1"/>
            <a:ext cx="12205218" cy="6857998"/>
          </a:xfrm>
          <a:prstGeom prst="rect">
            <a:avLst/>
          </a:prstGeom>
        </p:spPr>
      </p:pic>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07CBF4D-BC86-EE45-BCFA-9D6EE43122F7}"/>
              </a:ext>
            </a:extLst>
          </p:cNvPr>
          <p:cNvPicPr>
            <a:picLocks noChangeAspect="1"/>
          </p:cNvPicPr>
          <p:nvPr userDrawn="1"/>
        </p:nvPicPr>
        <p:blipFill>
          <a:blip r:embed="rId3">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17" name="Round Single Corner Rectangle 16">
            <a:extLst>
              <a:ext uri="{FF2B5EF4-FFF2-40B4-BE49-F238E27FC236}">
                <a16:creationId xmlns:a16="http://schemas.microsoft.com/office/drawing/2014/main" id="{5FF3010C-F22E-5745-9D90-6894979E5E05}"/>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0" name="Group 19">
            <a:extLst>
              <a:ext uri="{FF2B5EF4-FFF2-40B4-BE49-F238E27FC236}">
                <a16:creationId xmlns:a16="http://schemas.microsoft.com/office/drawing/2014/main" id="{6536C783-42BD-3347-AF73-044FF9EB1AD6}"/>
              </a:ext>
            </a:extLst>
          </p:cNvPr>
          <p:cNvGrpSpPr/>
          <p:nvPr userDrawn="1"/>
        </p:nvGrpSpPr>
        <p:grpSpPr>
          <a:xfrm>
            <a:off x="7080143" y="5871713"/>
            <a:ext cx="4452334" cy="717418"/>
            <a:chOff x="7080143" y="5871713"/>
            <a:chExt cx="4452334" cy="717418"/>
          </a:xfrm>
        </p:grpSpPr>
        <p:pic>
          <p:nvPicPr>
            <p:cNvPr id="21" name="Picture 20">
              <a:extLst>
                <a:ext uri="{FF2B5EF4-FFF2-40B4-BE49-F238E27FC236}">
                  <a16:creationId xmlns:a16="http://schemas.microsoft.com/office/drawing/2014/main" id="{E6D5945B-4C39-B04F-AA02-6D12EECB8DCD}"/>
                </a:ext>
              </a:extLst>
            </p:cNvPr>
            <p:cNvPicPr>
              <a:picLocks noChangeAspect="1"/>
            </p:cNvPicPr>
            <p:nvPr userDrawn="1"/>
          </p:nvPicPr>
          <p:blipFill>
            <a:blip r:embed="rId4"/>
            <a:stretch>
              <a:fillRect/>
            </a:stretch>
          </p:blipFill>
          <p:spPr>
            <a:xfrm>
              <a:off x="7080143" y="5911996"/>
              <a:ext cx="2121689" cy="677135"/>
            </a:xfrm>
            <a:prstGeom prst="rect">
              <a:avLst/>
            </a:prstGeom>
          </p:spPr>
        </p:pic>
        <p:pic>
          <p:nvPicPr>
            <p:cNvPr id="22" name="Picture 21">
              <a:extLst>
                <a:ext uri="{FF2B5EF4-FFF2-40B4-BE49-F238E27FC236}">
                  <a16:creationId xmlns:a16="http://schemas.microsoft.com/office/drawing/2014/main" id="{D81074F8-86B6-5C43-ACA4-FBE3A9EA9125}"/>
                </a:ext>
              </a:extLst>
            </p:cNvPr>
            <p:cNvPicPr>
              <a:picLocks noChangeAspect="1"/>
            </p:cNvPicPr>
            <p:nvPr userDrawn="1"/>
          </p:nvPicPr>
          <p:blipFill>
            <a:blip r:embed="rId5"/>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37043784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416E01E-30D6-F941-83F0-95469EA57F33}"/>
              </a:ext>
            </a:extLst>
          </p:cNvPr>
          <p:cNvPicPr>
            <a:picLocks noChangeAspect="1"/>
          </p:cNvPicPr>
          <p:nvPr userDrawn="1"/>
        </p:nvPicPr>
        <p:blipFill rotWithShape="1">
          <a:blip r:embed="rId2">
            <a:duotone>
              <a:prstClr val="black"/>
              <a:schemeClr val="accent5">
                <a:tint val="45000"/>
                <a:satMod val="400000"/>
              </a:schemeClr>
            </a:duotone>
          </a:blip>
          <a:srcRect t="7583" b="7225"/>
          <a:stretch/>
        </p:blipFill>
        <p:spPr>
          <a:xfrm>
            <a:off x="15199" y="0"/>
            <a:ext cx="12176801" cy="6857999"/>
          </a:xfrm>
          <a:prstGeom prst="rect">
            <a:avLst/>
          </a:prstGeom>
        </p:spPr>
      </p:pic>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F4AC4F29-C7B2-E74C-9C07-C3709DC96965}"/>
              </a:ext>
            </a:extLst>
          </p:cNvPr>
          <p:cNvPicPr>
            <a:picLocks noChangeAspect="1"/>
          </p:cNvPicPr>
          <p:nvPr userDrawn="1"/>
        </p:nvPicPr>
        <p:blipFill>
          <a:blip r:embed="rId3">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19" name="Round Single Corner Rectangle 18">
            <a:extLst>
              <a:ext uri="{FF2B5EF4-FFF2-40B4-BE49-F238E27FC236}">
                <a16:creationId xmlns:a16="http://schemas.microsoft.com/office/drawing/2014/main" id="{4E47DF41-909F-D249-9E54-03C60974DDC7}"/>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0" name="Group 19">
            <a:extLst>
              <a:ext uri="{FF2B5EF4-FFF2-40B4-BE49-F238E27FC236}">
                <a16:creationId xmlns:a16="http://schemas.microsoft.com/office/drawing/2014/main" id="{3B19B223-E5E8-F14D-9327-2D4D283C2C91}"/>
              </a:ext>
            </a:extLst>
          </p:cNvPr>
          <p:cNvGrpSpPr/>
          <p:nvPr userDrawn="1"/>
        </p:nvGrpSpPr>
        <p:grpSpPr>
          <a:xfrm>
            <a:off x="7080143" y="5871713"/>
            <a:ext cx="4452334" cy="717418"/>
            <a:chOff x="7080143" y="5871713"/>
            <a:chExt cx="4452334" cy="717418"/>
          </a:xfrm>
        </p:grpSpPr>
        <p:pic>
          <p:nvPicPr>
            <p:cNvPr id="21" name="Picture 20">
              <a:extLst>
                <a:ext uri="{FF2B5EF4-FFF2-40B4-BE49-F238E27FC236}">
                  <a16:creationId xmlns:a16="http://schemas.microsoft.com/office/drawing/2014/main" id="{9EA42494-4AFB-8A4E-A4B6-46A5AFF4D917}"/>
                </a:ext>
              </a:extLst>
            </p:cNvPr>
            <p:cNvPicPr>
              <a:picLocks noChangeAspect="1"/>
            </p:cNvPicPr>
            <p:nvPr userDrawn="1"/>
          </p:nvPicPr>
          <p:blipFill>
            <a:blip r:embed="rId4"/>
            <a:stretch>
              <a:fillRect/>
            </a:stretch>
          </p:blipFill>
          <p:spPr>
            <a:xfrm>
              <a:off x="7080143" y="5911996"/>
              <a:ext cx="2121689" cy="677135"/>
            </a:xfrm>
            <a:prstGeom prst="rect">
              <a:avLst/>
            </a:prstGeom>
          </p:spPr>
        </p:pic>
        <p:pic>
          <p:nvPicPr>
            <p:cNvPr id="22" name="Picture 21">
              <a:extLst>
                <a:ext uri="{FF2B5EF4-FFF2-40B4-BE49-F238E27FC236}">
                  <a16:creationId xmlns:a16="http://schemas.microsoft.com/office/drawing/2014/main" id="{0398B553-B514-BF4B-97B3-44F0954BDA45}"/>
                </a:ext>
              </a:extLst>
            </p:cNvPr>
            <p:cNvPicPr>
              <a:picLocks noChangeAspect="1"/>
            </p:cNvPicPr>
            <p:nvPr userDrawn="1"/>
          </p:nvPicPr>
          <p:blipFill>
            <a:blip r:embed="rId5"/>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123235921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97B1D195-FAC4-C643-82C8-813EE67A02BB}"/>
              </a:ext>
            </a:extLst>
          </p:cNvPr>
          <p:cNvPicPr>
            <a:picLocks noChangeAspect="1"/>
          </p:cNvPicPr>
          <p:nvPr userDrawn="1"/>
        </p:nvPicPr>
        <p:blipFill rotWithShape="1">
          <a:blip r:embed="rId2">
            <a:duotone>
              <a:prstClr val="black"/>
              <a:schemeClr val="accent5">
                <a:tint val="45000"/>
                <a:satMod val="400000"/>
              </a:schemeClr>
            </a:duotone>
          </a:blip>
          <a:srcRect t="7701" b="7924"/>
          <a:stretch/>
        </p:blipFill>
        <p:spPr>
          <a:xfrm flipH="1">
            <a:off x="1" y="0"/>
            <a:ext cx="12192000" cy="6858000"/>
          </a:xfrm>
          <a:prstGeom prst="rect">
            <a:avLst/>
          </a:prstGeom>
        </p:spPr>
      </p:pic>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36929DB9-F33B-7D46-9FEB-B1B09082D4E8}"/>
              </a:ext>
            </a:extLst>
          </p:cNvPr>
          <p:cNvPicPr>
            <a:picLocks noChangeAspect="1"/>
          </p:cNvPicPr>
          <p:nvPr userDrawn="1"/>
        </p:nvPicPr>
        <p:blipFill>
          <a:blip r:embed="rId3">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17" name="Round Single Corner Rectangle 16">
            <a:extLst>
              <a:ext uri="{FF2B5EF4-FFF2-40B4-BE49-F238E27FC236}">
                <a16:creationId xmlns:a16="http://schemas.microsoft.com/office/drawing/2014/main" id="{A7535E20-6C14-9E4E-A795-24BF31C5E7E2}"/>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0" name="Group 19">
            <a:extLst>
              <a:ext uri="{FF2B5EF4-FFF2-40B4-BE49-F238E27FC236}">
                <a16:creationId xmlns:a16="http://schemas.microsoft.com/office/drawing/2014/main" id="{5B3D3E15-D98D-BF44-8601-297A25D16A9E}"/>
              </a:ext>
            </a:extLst>
          </p:cNvPr>
          <p:cNvGrpSpPr/>
          <p:nvPr userDrawn="1"/>
        </p:nvGrpSpPr>
        <p:grpSpPr>
          <a:xfrm>
            <a:off x="7080143" y="5871713"/>
            <a:ext cx="4452334" cy="717418"/>
            <a:chOff x="7080143" y="5871713"/>
            <a:chExt cx="4452334" cy="717418"/>
          </a:xfrm>
        </p:grpSpPr>
        <p:pic>
          <p:nvPicPr>
            <p:cNvPr id="21" name="Picture 20">
              <a:extLst>
                <a:ext uri="{FF2B5EF4-FFF2-40B4-BE49-F238E27FC236}">
                  <a16:creationId xmlns:a16="http://schemas.microsoft.com/office/drawing/2014/main" id="{8CD4CE17-6993-4C45-86B4-9EB72FB41ACC}"/>
                </a:ext>
              </a:extLst>
            </p:cNvPr>
            <p:cNvPicPr>
              <a:picLocks noChangeAspect="1"/>
            </p:cNvPicPr>
            <p:nvPr userDrawn="1"/>
          </p:nvPicPr>
          <p:blipFill>
            <a:blip r:embed="rId4"/>
            <a:stretch>
              <a:fillRect/>
            </a:stretch>
          </p:blipFill>
          <p:spPr>
            <a:xfrm>
              <a:off x="7080143" y="5911996"/>
              <a:ext cx="2121689" cy="677135"/>
            </a:xfrm>
            <a:prstGeom prst="rect">
              <a:avLst/>
            </a:prstGeom>
          </p:spPr>
        </p:pic>
        <p:pic>
          <p:nvPicPr>
            <p:cNvPr id="22" name="Picture 21">
              <a:extLst>
                <a:ext uri="{FF2B5EF4-FFF2-40B4-BE49-F238E27FC236}">
                  <a16:creationId xmlns:a16="http://schemas.microsoft.com/office/drawing/2014/main" id="{11035A2F-C7FC-DA43-8223-EFBC01BC79B8}"/>
                </a:ext>
              </a:extLst>
            </p:cNvPr>
            <p:cNvPicPr>
              <a:picLocks noChangeAspect="1"/>
            </p:cNvPicPr>
            <p:nvPr userDrawn="1"/>
          </p:nvPicPr>
          <p:blipFill>
            <a:blip r:embed="rId5"/>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161688800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6D150368-A115-1049-B188-B390A8222CEB}"/>
              </a:ext>
            </a:extLst>
          </p:cNvPr>
          <p:cNvPicPr>
            <a:picLocks noChangeAspect="1"/>
          </p:cNvPicPr>
          <p:nvPr userDrawn="1"/>
        </p:nvPicPr>
        <p:blipFill rotWithShape="1">
          <a:blip r:embed="rId2">
            <a:duotone>
              <a:prstClr val="black"/>
              <a:schemeClr val="accent5">
                <a:tint val="45000"/>
                <a:satMod val="400000"/>
              </a:schemeClr>
            </a:duotone>
          </a:blip>
          <a:srcRect t="17548" r="13300" b="10191"/>
          <a:stretch/>
        </p:blipFill>
        <p:spPr>
          <a:xfrm>
            <a:off x="0" y="-1"/>
            <a:ext cx="12191999" cy="6857999"/>
          </a:xfrm>
          <a:prstGeom prst="rect">
            <a:avLst/>
          </a:prstGeom>
        </p:spPr>
      </p:pic>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5758092F-C0E2-2144-B27E-2431EE38AA8E}"/>
              </a:ext>
            </a:extLst>
          </p:cNvPr>
          <p:cNvPicPr>
            <a:picLocks noChangeAspect="1"/>
          </p:cNvPicPr>
          <p:nvPr userDrawn="1"/>
        </p:nvPicPr>
        <p:blipFill>
          <a:blip r:embed="rId3">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19" name="Round Single Corner Rectangle 18">
            <a:extLst>
              <a:ext uri="{FF2B5EF4-FFF2-40B4-BE49-F238E27FC236}">
                <a16:creationId xmlns:a16="http://schemas.microsoft.com/office/drawing/2014/main" id="{082DFE9A-FCFB-9F4A-8E90-FA78D59CC5C3}"/>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0" name="Group 19">
            <a:extLst>
              <a:ext uri="{FF2B5EF4-FFF2-40B4-BE49-F238E27FC236}">
                <a16:creationId xmlns:a16="http://schemas.microsoft.com/office/drawing/2014/main" id="{57CD25CE-A31C-7E48-99CF-B44B85EFCE88}"/>
              </a:ext>
            </a:extLst>
          </p:cNvPr>
          <p:cNvGrpSpPr/>
          <p:nvPr userDrawn="1"/>
        </p:nvGrpSpPr>
        <p:grpSpPr>
          <a:xfrm>
            <a:off x="7080143" y="5871713"/>
            <a:ext cx="4452334" cy="717418"/>
            <a:chOff x="7080143" y="5871713"/>
            <a:chExt cx="4452334" cy="717418"/>
          </a:xfrm>
        </p:grpSpPr>
        <p:pic>
          <p:nvPicPr>
            <p:cNvPr id="21" name="Picture 20">
              <a:extLst>
                <a:ext uri="{FF2B5EF4-FFF2-40B4-BE49-F238E27FC236}">
                  <a16:creationId xmlns:a16="http://schemas.microsoft.com/office/drawing/2014/main" id="{00E15BC2-3F0E-8D47-861D-B19FEAC9B0E7}"/>
                </a:ext>
              </a:extLst>
            </p:cNvPr>
            <p:cNvPicPr>
              <a:picLocks noChangeAspect="1"/>
            </p:cNvPicPr>
            <p:nvPr userDrawn="1"/>
          </p:nvPicPr>
          <p:blipFill>
            <a:blip r:embed="rId4"/>
            <a:stretch>
              <a:fillRect/>
            </a:stretch>
          </p:blipFill>
          <p:spPr>
            <a:xfrm>
              <a:off x="7080143" y="5911996"/>
              <a:ext cx="2121689" cy="677135"/>
            </a:xfrm>
            <a:prstGeom prst="rect">
              <a:avLst/>
            </a:prstGeom>
          </p:spPr>
        </p:pic>
        <p:pic>
          <p:nvPicPr>
            <p:cNvPr id="22" name="Picture 21">
              <a:extLst>
                <a:ext uri="{FF2B5EF4-FFF2-40B4-BE49-F238E27FC236}">
                  <a16:creationId xmlns:a16="http://schemas.microsoft.com/office/drawing/2014/main" id="{A2C44D1E-A5A4-7D4B-8B34-1A418F9A8B01}"/>
                </a:ext>
              </a:extLst>
            </p:cNvPr>
            <p:cNvPicPr>
              <a:picLocks noChangeAspect="1"/>
            </p:cNvPicPr>
            <p:nvPr userDrawn="1"/>
          </p:nvPicPr>
          <p:blipFill>
            <a:blip r:embed="rId5"/>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141508606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9" name="Picture 8">
            <a:extLst>
              <a:ext uri="{FF2B5EF4-FFF2-40B4-BE49-F238E27FC236}">
                <a16:creationId xmlns:a16="http://schemas.microsoft.com/office/drawing/2014/main" id="{0CC66C49-2266-6E4C-896F-074552D3A0B2}"/>
              </a:ext>
            </a:extLst>
          </p:cNvPr>
          <p:cNvPicPr>
            <a:picLocks noChangeAspect="1"/>
          </p:cNvPicPr>
          <p:nvPr userDrawn="1"/>
        </p:nvPicPr>
        <p:blipFill>
          <a:blip r:embed="rId2">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19" name="Round Single Corner Rectangle 18">
            <a:extLst>
              <a:ext uri="{FF2B5EF4-FFF2-40B4-BE49-F238E27FC236}">
                <a16:creationId xmlns:a16="http://schemas.microsoft.com/office/drawing/2014/main" id="{082DFE9A-FCFB-9F4A-8E90-FA78D59CC5C3}"/>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0" name="Group 19">
            <a:extLst>
              <a:ext uri="{FF2B5EF4-FFF2-40B4-BE49-F238E27FC236}">
                <a16:creationId xmlns:a16="http://schemas.microsoft.com/office/drawing/2014/main" id="{57CD25CE-A31C-7E48-99CF-B44B85EFCE88}"/>
              </a:ext>
            </a:extLst>
          </p:cNvPr>
          <p:cNvGrpSpPr/>
          <p:nvPr userDrawn="1"/>
        </p:nvGrpSpPr>
        <p:grpSpPr>
          <a:xfrm>
            <a:off x="7080143" y="5871713"/>
            <a:ext cx="4452334" cy="717418"/>
            <a:chOff x="7080143" y="5871713"/>
            <a:chExt cx="4452334" cy="717418"/>
          </a:xfrm>
        </p:grpSpPr>
        <p:pic>
          <p:nvPicPr>
            <p:cNvPr id="21" name="Picture 20">
              <a:extLst>
                <a:ext uri="{FF2B5EF4-FFF2-40B4-BE49-F238E27FC236}">
                  <a16:creationId xmlns:a16="http://schemas.microsoft.com/office/drawing/2014/main" id="{00E15BC2-3F0E-8D47-861D-B19FEAC9B0E7}"/>
                </a:ext>
              </a:extLst>
            </p:cNvPr>
            <p:cNvPicPr>
              <a:picLocks noChangeAspect="1"/>
            </p:cNvPicPr>
            <p:nvPr userDrawn="1"/>
          </p:nvPicPr>
          <p:blipFill>
            <a:blip r:embed="rId3"/>
            <a:stretch>
              <a:fillRect/>
            </a:stretch>
          </p:blipFill>
          <p:spPr>
            <a:xfrm>
              <a:off x="7080143" y="5911996"/>
              <a:ext cx="2121689" cy="677135"/>
            </a:xfrm>
            <a:prstGeom prst="rect">
              <a:avLst/>
            </a:prstGeom>
          </p:spPr>
        </p:pic>
        <p:pic>
          <p:nvPicPr>
            <p:cNvPr id="22" name="Picture 21">
              <a:extLst>
                <a:ext uri="{FF2B5EF4-FFF2-40B4-BE49-F238E27FC236}">
                  <a16:creationId xmlns:a16="http://schemas.microsoft.com/office/drawing/2014/main" id="{A2C44D1E-A5A4-7D4B-8B34-1A418F9A8B01}"/>
                </a:ext>
              </a:extLst>
            </p:cNvPr>
            <p:cNvPicPr>
              <a:picLocks noChangeAspect="1"/>
            </p:cNvPicPr>
            <p:nvPr userDrawn="1"/>
          </p:nvPicPr>
          <p:blipFill>
            <a:blip r:embed="rId4"/>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1561095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_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6" name="Round Same Side Corner Rectangle 5">
            <a:extLst>
              <a:ext uri="{FF2B5EF4-FFF2-40B4-BE49-F238E27FC236}">
                <a16:creationId xmlns:a16="http://schemas.microsoft.com/office/drawing/2014/main" id="{B2A575C6-822F-8D4F-ADDD-9D6CE8246625}"/>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557ABD23-9C1F-5C4E-8F1D-6AAC2A5B51A9}"/>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Content Placeholder 2">
            <a:extLst>
              <a:ext uri="{FF2B5EF4-FFF2-40B4-BE49-F238E27FC236}">
                <a16:creationId xmlns:a16="http://schemas.microsoft.com/office/drawing/2014/main" id="{6638FCA6-4E14-7548-ABE9-3D1C9B3DD67E}"/>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648219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Roboto Condensed" panose="02000000000000000000" pitchFamily="2" charset="0"/>
                <a:ea typeface="Roboto Condensed" panose="02000000000000000000" pitchFamily="2" charset="0"/>
                <a:cs typeface="Roboto Condensed" panose="02000000000000000000" pitchFamily="2"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50000"/>
              </a:lnSpc>
              <a:defRPr b="0" i="0">
                <a:latin typeface="Source Sans Pro" panose="020B0503030403020204" pitchFamily="34" charset="0"/>
                <a:ea typeface="Source Sans Pro" panose="020B0503030403020204" pitchFamily="34" charset="0"/>
              </a:defRPr>
            </a:lvl1pPr>
            <a:lvl2pPr>
              <a:lnSpc>
                <a:spcPct val="150000"/>
              </a:lnSpc>
              <a:defRPr b="0" i="0">
                <a:latin typeface="Source Sans Pro" panose="020B0503030403020204" pitchFamily="34" charset="0"/>
                <a:ea typeface="Source Sans Pro" panose="020B0503030403020204" pitchFamily="34" charset="0"/>
              </a:defRPr>
            </a:lvl2pPr>
            <a:lvl3pPr>
              <a:lnSpc>
                <a:spcPct val="150000"/>
              </a:lnSpc>
              <a:defRPr b="0" i="0">
                <a:latin typeface="Source Sans Pro" panose="020B0503030403020204" pitchFamily="34" charset="0"/>
                <a:ea typeface="Source Sans Pro" panose="020B0503030403020204" pitchFamily="34" charset="0"/>
              </a:defRPr>
            </a:lvl3pPr>
            <a:lvl4pPr>
              <a:lnSpc>
                <a:spcPct val="150000"/>
              </a:lnSpc>
              <a:defRPr b="0" i="0">
                <a:latin typeface="Source Sans Pro" panose="020B0503030403020204" pitchFamily="34" charset="0"/>
                <a:ea typeface="Source Sans Pro" panose="020B0503030403020204" pitchFamily="34" charset="0"/>
              </a:defRPr>
            </a:lvl4pPr>
            <a:lvl5pPr>
              <a:lnSpc>
                <a:spcPct val="150000"/>
              </a:lnSpc>
              <a:defRPr b="0" i="0">
                <a:latin typeface="Source Sans Pro" panose="020B0503030403020204" pitchFamily="34" charset="0"/>
                <a:ea typeface="Source Sans Pro" panose="020B0503030403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ound Same Side Corner Rectangle 7">
            <a:extLst>
              <a:ext uri="{FF2B5EF4-FFF2-40B4-BE49-F238E27FC236}">
                <a16:creationId xmlns:a16="http://schemas.microsoft.com/office/drawing/2014/main" id="{A28D7323-6283-554C-BA24-581F453AAEAD}"/>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sp>
        <p:nvSpPr>
          <p:cNvPr id="7" name="Slide Number Placeholder 5">
            <a:extLst>
              <a:ext uri="{FF2B5EF4-FFF2-40B4-BE49-F238E27FC236}">
                <a16:creationId xmlns:a16="http://schemas.microsoft.com/office/drawing/2014/main" id="{698207CB-76B0-C042-8AA5-7087EF7B6E6D}"/>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a:solidFill>
                  <a:schemeClr val="accent5"/>
                </a:solidFill>
              </a:defRPr>
            </a:lvl1pPr>
          </a:lstStyle>
          <a:p>
            <a:fld id="{D919D109-F427-0D4E-A2E6-D5BD6A565421}" type="slidenum">
              <a:rPr lang="en-US" smtClean="0"/>
              <a:pPr/>
              <a:t>‹#›</a:t>
            </a:fld>
            <a:endParaRPr lang="en-US" dirty="0"/>
          </a:p>
        </p:txBody>
      </p:sp>
    </p:spTree>
    <p:extLst>
      <p:ext uri="{BB962C8B-B14F-4D97-AF65-F5344CB8AC3E}">
        <p14:creationId xmlns:p14="http://schemas.microsoft.com/office/powerpoint/2010/main" val="56671827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slideLayout" Target="../slideLayouts/slideLayout67.xml"/><Relationship Id="rId26" Type="http://schemas.openxmlformats.org/officeDocument/2006/relationships/slideLayout" Target="../slideLayouts/slideLayout75.xml"/><Relationship Id="rId3" Type="http://schemas.openxmlformats.org/officeDocument/2006/relationships/slideLayout" Target="../slideLayouts/slideLayout52.xml"/><Relationship Id="rId21" Type="http://schemas.openxmlformats.org/officeDocument/2006/relationships/slideLayout" Target="../slideLayouts/slideLayout70.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slideLayout" Target="../slideLayouts/slideLayout74.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slideLayout" Target="../slideLayouts/slideLayout73.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 Id="rId27"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8.xml"/><Relationship Id="rId2" Type="http://schemas.openxmlformats.org/officeDocument/2006/relationships/slideLayout" Target="../slideLayouts/slideLayout77.xml"/><Relationship Id="rId1" Type="http://schemas.openxmlformats.org/officeDocument/2006/relationships/slideLayout" Target="../slideLayouts/slideLayout76.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theme" Target="../theme/theme4.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EEA792B-FE75-E64A-ABFB-0730A0EEEC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05DDD2-3D10-2845-9EF5-68D1C10184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C852333E-6BC5-9A43-9BA1-426561CA8E5E}"/>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lvl1pPr algn="r">
              <a:defRPr sz="1200" b="0" i="0">
                <a:solidFill>
                  <a:schemeClr val="accent5"/>
                </a:solidFill>
                <a:latin typeface="Calibri" panose="020F0502020204030204" pitchFamily="34" charset="0"/>
                <a:ea typeface="Roboto Condensed" panose="02000000000000000000" pitchFamily="2" charset="0"/>
              </a:defRPr>
            </a:lvl1pPr>
          </a:lstStyle>
          <a:p>
            <a:r>
              <a:rPr lang="en-US" dirty="0"/>
              <a:t>1</a:t>
            </a:r>
          </a:p>
        </p:txBody>
      </p:sp>
    </p:spTree>
    <p:extLst>
      <p:ext uri="{BB962C8B-B14F-4D97-AF65-F5344CB8AC3E}">
        <p14:creationId xmlns:p14="http://schemas.microsoft.com/office/powerpoint/2010/main" val="4236435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2" r:id="rId3"/>
    <p:sldLayoutId id="2147483721" r:id="rId4"/>
    <p:sldLayoutId id="2147483698" r:id="rId5"/>
    <p:sldLayoutId id="2147483652" r:id="rId6"/>
    <p:sldLayoutId id="2147483673" r:id="rId7"/>
    <p:sldLayoutId id="2147483674" r:id="rId8"/>
    <p:sldLayoutId id="2147483699" r:id="rId9"/>
    <p:sldLayoutId id="2147483675" r:id="rId10"/>
    <p:sldLayoutId id="2147483676" r:id="rId11"/>
    <p:sldLayoutId id="2147483677" r:id="rId12"/>
    <p:sldLayoutId id="2147483700" r:id="rId13"/>
    <p:sldLayoutId id="2147483678" r:id="rId14"/>
    <p:sldLayoutId id="2147483679" r:id="rId15"/>
    <p:sldLayoutId id="2147483680" r:id="rId16"/>
    <p:sldLayoutId id="2147483681" r:id="rId17"/>
    <p:sldLayoutId id="2147483682" r:id="rId18"/>
    <p:sldLayoutId id="2147483684" r:id="rId19"/>
    <p:sldLayoutId id="2147483683" r:id="rId20"/>
    <p:sldLayoutId id="2147483685" r:id="rId21"/>
    <p:sldLayoutId id="2147483723" r:id="rId22"/>
    <p:sldLayoutId id="2147483686" r:id="rId23"/>
    <p:sldLayoutId id="2147483687" r:id="rId24"/>
    <p:sldLayoutId id="2147483688" r:id="rId25"/>
    <p:sldLayoutId id="2147483724" r:id="rId26"/>
    <p:sldLayoutId id="2147483689" r:id="rId27"/>
    <p:sldLayoutId id="2147483690" r:id="rId28"/>
    <p:sldLayoutId id="2147483691" r:id="rId29"/>
    <p:sldLayoutId id="2147483725" r:id="rId30"/>
    <p:sldLayoutId id="2147483692" r:id="rId31"/>
    <p:sldLayoutId id="2147483693" r:id="rId32"/>
    <p:sldLayoutId id="2147483694" r:id="rId33"/>
    <p:sldLayoutId id="2147483695" r:id="rId34"/>
    <p:sldLayoutId id="2147483696" r:id="rId35"/>
    <p:sldLayoutId id="2147483697" r:id="rId36"/>
    <p:sldLayoutId id="2147483701" r:id="rId37"/>
    <p:sldLayoutId id="2147483702" r:id="rId38"/>
    <p:sldLayoutId id="2147483703" r:id="rId39"/>
    <p:sldLayoutId id="2147483704" r:id="rId40"/>
    <p:sldLayoutId id="2147483655" r:id="rId41"/>
    <p:sldLayoutId id="2147483705" r:id="rId42"/>
    <p:sldLayoutId id="2147483706" r:id="rId43"/>
    <p:sldLayoutId id="2147483707" r:id="rId44"/>
    <p:sldLayoutId id="2147483708" r:id="rId45"/>
    <p:sldLayoutId id="2147483709" r:id="rId46"/>
    <p:sldLayoutId id="2147483710" r:id="rId47"/>
    <p:sldLayoutId id="2147483711" r:id="rId48"/>
    <p:sldLayoutId id="2147483712" r:id="rId49"/>
  </p:sldLayoutIdLst>
  <p:hf hdr="0" ftr="0" dt="0"/>
  <p:txStyles>
    <p:titleStyle>
      <a:lvl1pPr algn="l" defTabSz="914400" rtl="0" eaLnBrk="1" latinLnBrk="0" hangingPunct="1">
        <a:lnSpc>
          <a:spcPct val="90000"/>
        </a:lnSpc>
        <a:spcBef>
          <a:spcPct val="0"/>
        </a:spcBef>
        <a:buNone/>
        <a:defRPr sz="3600" b="0" i="0" kern="1200" spc="100" baseline="0">
          <a:solidFill>
            <a:schemeClr val="tx1"/>
          </a:solidFill>
          <a:latin typeface="Arial Narrow" panose="020B0604020202020204" pitchFamily="34" charset="0"/>
          <a:ea typeface="Roboto Condensed" panose="02000000000000000000" pitchFamily="2" charset="0"/>
          <a:cs typeface="Arial Narrow" panose="020B0604020202020204" pitchFamily="34" charset="0"/>
        </a:defRPr>
      </a:lvl1pPr>
    </p:titleStyle>
    <p:bodyStyle>
      <a:lvl1pPr marL="228600" indent="-228600" algn="l" defTabSz="914400" rtl="0" eaLnBrk="1" latinLnBrk="0" hangingPunct="1">
        <a:lnSpc>
          <a:spcPct val="110000"/>
        </a:lnSpc>
        <a:spcBef>
          <a:spcPts val="1000"/>
        </a:spcBef>
        <a:spcAft>
          <a:spcPts val="1000"/>
        </a:spcAft>
        <a:buFont typeface="Arial" panose="020B0604020202020204" pitchFamily="34" charset="0"/>
        <a:buChar char="•"/>
        <a:defRPr sz="2200" b="0" i="0" kern="1200">
          <a:solidFill>
            <a:schemeClr val="tx1"/>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10000"/>
        </a:lnSpc>
        <a:spcBef>
          <a:spcPts val="500"/>
        </a:spcBef>
        <a:spcAft>
          <a:spcPts val="1000"/>
        </a:spcAft>
        <a:buFont typeface="Arial" panose="020B0604020202020204" pitchFamily="34" charset="0"/>
        <a:buChar char="•"/>
        <a:defRPr sz="2200" b="0" i="0" kern="1200">
          <a:solidFill>
            <a:schemeClr val="tx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10000"/>
        </a:lnSpc>
        <a:spcBef>
          <a:spcPts val="500"/>
        </a:spcBef>
        <a:spcAft>
          <a:spcPts val="1000"/>
        </a:spcAft>
        <a:buFont typeface="Arial" panose="020B0604020202020204" pitchFamily="34" charset="0"/>
        <a:buChar char="•"/>
        <a:defRPr sz="2000" b="0" i="0" kern="1200">
          <a:solidFill>
            <a:schemeClr val="tx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10000"/>
        </a:lnSpc>
        <a:spcBef>
          <a:spcPts val="500"/>
        </a:spcBef>
        <a:spcAft>
          <a:spcPts val="1000"/>
        </a:spcAft>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10000"/>
        </a:lnSpc>
        <a:spcBef>
          <a:spcPts val="500"/>
        </a:spcBef>
        <a:spcAft>
          <a:spcPts val="1000"/>
        </a:spcAft>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6526DEA8-BE78-0E46-98F1-6B12E0762A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8" name="Text Placeholder 2">
            <a:extLst>
              <a:ext uri="{FF2B5EF4-FFF2-40B4-BE49-F238E27FC236}">
                <a16:creationId xmlns:a16="http://schemas.microsoft.com/office/drawing/2014/main" id="{093E933D-E9A2-F240-A966-A2E18AEF27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05099072"/>
      </p:ext>
    </p:extLst>
  </p:cSld>
  <p:clrMap bg1="lt1" tx1="dk1" bg2="lt2" tx2="dk2" accent1="accent1" accent2="accent2" accent3="accent3" accent4="accent4" accent5="accent5" accent6="accent6" hlink="hlink" folHlink="folHlink"/>
  <p:sldLayoutIdLst>
    <p:sldLayoutId id="2147483717" r:id="rId1"/>
    <p:sldLayoutId id="2147483663" r:id="rId2"/>
    <p:sldLayoutId id="2147483718" r:id="rId3"/>
    <p:sldLayoutId id="2147483745" r:id="rId4"/>
    <p:sldLayoutId id="2147483662" r:id="rId5"/>
    <p:sldLayoutId id="2147483713" r:id="rId6"/>
    <p:sldLayoutId id="2147483729" r:id="rId7"/>
    <p:sldLayoutId id="2147483730" r:id="rId8"/>
    <p:sldLayoutId id="2147483731" r:id="rId9"/>
    <p:sldLayoutId id="2147483732" r:id="rId10"/>
    <p:sldLayoutId id="2147483734" r:id="rId11"/>
    <p:sldLayoutId id="2147483733" r:id="rId12"/>
    <p:sldLayoutId id="2147483714" r:id="rId13"/>
    <p:sldLayoutId id="2147483735" r:id="rId14"/>
    <p:sldLayoutId id="2147483715" r:id="rId15"/>
    <p:sldLayoutId id="2147483736" r:id="rId16"/>
    <p:sldLayoutId id="2147483737" r:id="rId17"/>
    <p:sldLayoutId id="2147483738" r:id="rId18"/>
    <p:sldLayoutId id="2147483739" r:id="rId19"/>
    <p:sldLayoutId id="2147483740" r:id="rId20"/>
    <p:sldLayoutId id="2147483741" r:id="rId21"/>
    <p:sldLayoutId id="2147483742" r:id="rId22"/>
    <p:sldLayoutId id="2147483719" r:id="rId23"/>
    <p:sldLayoutId id="2147483743" r:id="rId24"/>
    <p:sldLayoutId id="2147483744" r:id="rId25"/>
    <p:sldLayoutId id="2147483778" r:id="rId26"/>
  </p:sldLayoutIdLst>
  <p:hf hdr="0" ftr="0" dt="0"/>
  <p:txStyles>
    <p:titleStyle>
      <a:lvl1pPr algn="l" defTabSz="914400" rtl="0" eaLnBrk="1" latinLnBrk="0" hangingPunct="1">
        <a:lnSpc>
          <a:spcPct val="90000"/>
        </a:lnSpc>
        <a:spcBef>
          <a:spcPct val="0"/>
        </a:spcBef>
        <a:buNone/>
        <a:defRPr sz="3600" b="0" i="0" kern="120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b="0" i="0" kern="1200">
          <a:solidFill>
            <a:schemeClr val="bg1"/>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b="0" i="0" kern="1200">
          <a:solidFill>
            <a:schemeClr val="bg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b="0" i="0" kern="1200">
          <a:solidFill>
            <a:schemeClr val="bg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6526DEA8-BE78-0E46-98F1-6B12E0762A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8" name="Text Placeholder 2">
            <a:extLst>
              <a:ext uri="{FF2B5EF4-FFF2-40B4-BE49-F238E27FC236}">
                <a16:creationId xmlns:a16="http://schemas.microsoft.com/office/drawing/2014/main" id="{093E933D-E9A2-F240-A966-A2E18AEF27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62341929"/>
      </p:ext>
    </p:extLst>
  </p:cSld>
  <p:clrMap bg1="lt1" tx1="dk1" bg2="lt2" tx2="dk2" accent1="accent1" accent2="accent2" accent3="accent3" accent4="accent4" accent5="accent5" accent6="accent6" hlink="hlink" folHlink="folHlink"/>
  <p:sldLayoutIdLst>
    <p:sldLayoutId id="2147483759" r:id="rId1"/>
    <p:sldLayoutId id="2147483762" r:id="rId2"/>
    <p:sldLayoutId id="2147483763" r:id="rId3"/>
  </p:sldLayoutIdLst>
  <p:hf hdr="0" ftr="0" dt="0"/>
  <p:txStyles>
    <p:titleStyle>
      <a:lvl1pPr algn="l" defTabSz="914400" rtl="0" eaLnBrk="1" latinLnBrk="0" hangingPunct="1">
        <a:lnSpc>
          <a:spcPct val="90000"/>
        </a:lnSpc>
        <a:spcBef>
          <a:spcPct val="0"/>
        </a:spcBef>
        <a:buNone/>
        <a:defRPr sz="4400" b="0" i="0" kern="1200" spc="100" baseline="0">
          <a:solidFill>
            <a:schemeClr val="tx1"/>
          </a:solidFill>
          <a:latin typeface="Arial Narrow" panose="020B0604020202020204" pitchFamily="34" charset="0"/>
          <a:ea typeface="Roboto Condensed" panose="02000000000000000000" pitchFamily="2" charset="0"/>
          <a:cs typeface="Arial Narrow" panose="020B0604020202020204" pitchFamily="34" charset="0"/>
        </a:defRPr>
      </a:lvl1pPr>
    </p:titleStyle>
    <p:bodyStyle>
      <a:lvl1pPr marL="228600" indent="-228600" algn="l" defTabSz="914400" rtl="0" eaLnBrk="1" latinLnBrk="0" hangingPunct="1">
        <a:lnSpc>
          <a:spcPct val="150000"/>
        </a:lnSpc>
        <a:spcBef>
          <a:spcPts val="1000"/>
        </a:spcBef>
        <a:buFont typeface="Arial" panose="020B0604020202020204" pitchFamily="34" charset="0"/>
        <a:buChar char="•"/>
        <a:defRPr sz="2800" b="0" i="0" kern="1200">
          <a:solidFill>
            <a:schemeClr val="tx1"/>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400" b="0" i="0" kern="1200">
          <a:solidFill>
            <a:schemeClr val="tx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2000" b="0" i="0" kern="1200">
          <a:solidFill>
            <a:schemeClr val="tx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6526DEA8-BE78-0E46-98F1-6B12E0762A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8" name="Text Placeholder 2">
            <a:extLst>
              <a:ext uri="{FF2B5EF4-FFF2-40B4-BE49-F238E27FC236}">
                <a16:creationId xmlns:a16="http://schemas.microsoft.com/office/drawing/2014/main" id="{093E933D-E9A2-F240-A966-A2E18AEF27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15090774"/>
      </p:ext>
    </p:extLst>
  </p:cSld>
  <p:clrMap bg1="lt1" tx1="dk1" bg2="lt2" tx2="dk2" accent1="accent1" accent2="accent2" accent3="accent3" accent4="accent4" accent5="accent5" accent6="accent6" hlink="hlink" folHlink="folHlink"/>
  <p:sldLayoutIdLst>
    <p:sldLayoutId id="2147483765" r:id="rId1"/>
    <p:sldLayoutId id="2147483768" r:id="rId2"/>
    <p:sldLayoutId id="2147483769" r:id="rId3"/>
    <p:sldLayoutId id="2147483770" r:id="rId4"/>
    <p:sldLayoutId id="2147483771" r:id="rId5"/>
    <p:sldLayoutId id="2147483766" r:id="rId6"/>
    <p:sldLayoutId id="2147483772" r:id="rId7"/>
    <p:sldLayoutId id="2147483773" r:id="rId8"/>
    <p:sldLayoutId id="2147483774" r:id="rId9"/>
    <p:sldLayoutId id="2147483775" r:id="rId10"/>
    <p:sldLayoutId id="2147483776" r:id="rId11"/>
    <p:sldLayoutId id="2147483777" r:id="rId12"/>
  </p:sldLayoutIdLst>
  <p:hf hdr="0" ftr="0" dt="0"/>
  <p:txStyles>
    <p:titleStyle>
      <a:lvl1pPr algn="l" defTabSz="914400" rtl="0" eaLnBrk="1" latinLnBrk="0" hangingPunct="1">
        <a:lnSpc>
          <a:spcPct val="90000"/>
        </a:lnSpc>
        <a:spcBef>
          <a:spcPct val="0"/>
        </a:spcBef>
        <a:buNone/>
        <a:defRPr sz="3600" b="0" i="0" kern="120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b="0" i="0" kern="1200">
          <a:solidFill>
            <a:schemeClr val="bg1"/>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b="0" i="0" kern="1200">
          <a:solidFill>
            <a:schemeClr val="bg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b="0" i="0" kern="1200">
          <a:solidFill>
            <a:schemeClr val="bg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90.xml"/><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5.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microsoft.com/office/2018/10/relationships/comments" Target="../comments/modernComment_157_C9D156C2.xml"/><Relationship Id="rId2" Type="http://schemas.openxmlformats.org/officeDocument/2006/relationships/hyperlink" Target="http://analysis.linkssystem.org/"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5">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81385-190B-49BD-AA93-8E3F1368A9B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FC7DB8E-2064-416A-8344-A977A2DFA611}"/>
              </a:ext>
            </a:extLst>
          </p:cNvPr>
          <p:cNvSpPr>
            <a:spLocks noGrp="1"/>
          </p:cNvSpPr>
          <p:nvPr>
            <p:ph sz="half" idx="1"/>
          </p:nvPr>
        </p:nvSpPr>
        <p:spPr/>
        <p:txBody>
          <a:bodyPr/>
          <a:lstStyle/>
          <a:p>
            <a:endParaRPr lang="en-US"/>
          </a:p>
        </p:txBody>
      </p:sp>
      <p:sp>
        <p:nvSpPr>
          <p:cNvPr id="4" name="Slide Number Placeholder 3">
            <a:extLst>
              <a:ext uri="{FF2B5EF4-FFF2-40B4-BE49-F238E27FC236}">
                <a16:creationId xmlns:a16="http://schemas.microsoft.com/office/drawing/2014/main" id="{6A354D44-97D7-4E9D-AB34-A750A7669B8E}"/>
              </a:ext>
            </a:extLst>
          </p:cNvPr>
          <p:cNvSpPr>
            <a:spLocks noGrp="1"/>
          </p:cNvSpPr>
          <p:nvPr>
            <p:ph type="sldNum" sz="quarter" idx="4"/>
          </p:nvPr>
        </p:nvSpPr>
        <p:spPr/>
        <p:txBody>
          <a:bodyPr/>
          <a:lstStyle/>
          <a:p>
            <a:fld id="{D919D109-F427-0D4E-A2E6-D5BD6A565421}" type="slidenum">
              <a:rPr lang="en-US" smtClean="0"/>
              <a:pPr/>
              <a:t>1</a:t>
            </a:fld>
            <a:endParaRPr lang="en-US" dirty="0"/>
          </a:p>
        </p:txBody>
      </p:sp>
      <p:sp>
        <p:nvSpPr>
          <p:cNvPr id="6" name="Rectangle 5">
            <a:extLst>
              <a:ext uri="{FF2B5EF4-FFF2-40B4-BE49-F238E27FC236}">
                <a16:creationId xmlns:a16="http://schemas.microsoft.com/office/drawing/2014/main" id="{059EA30A-D2F7-43C7-8C63-2C1754A13CF1}"/>
              </a:ext>
            </a:extLst>
          </p:cNvPr>
          <p:cNvSpPr/>
          <p:nvPr/>
        </p:nvSpPr>
        <p:spPr>
          <a:xfrm>
            <a:off x="0" y="-365442"/>
            <a:ext cx="11750936" cy="7223442"/>
          </a:xfrm>
          <a:prstGeom prst="rect">
            <a:avLst/>
          </a:prstGeom>
          <a:gradFill flip="none" rotWithShape="1">
            <a:gsLst>
              <a:gs pos="0">
                <a:srgbClr val="289195"/>
              </a:gs>
              <a:gs pos="10000">
                <a:srgbClr val="289195">
                  <a:alpha val="90000"/>
                </a:srgbClr>
              </a:gs>
              <a:gs pos="68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cxnSp>
        <p:nvCxnSpPr>
          <p:cNvPr id="8" name="Straight Connector 7">
            <a:extLst>
              <a:ext uri="{FF2B5EF4-FFF2-40B4-BE49-F238E27FC236}">
                <a16:creationId xmlns:a16="http://schemas.microsoft.com/office/drawing/2014/main" id="{15677B1C-475F-49C2-ACB3-66FB3B1800C4}"/>
              </a:ext>
            </a:extLst>
          </p:cNvPr>
          <p:cNvCxnSpPr>
            <a:cxnSpLocks/>
          </p:cNvCxnSpPr>
          <p:nvPr/>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4348EA9C-0DCF-445A-B47D-7BD6C4A9A0E7}"/>
              </a:ext>
            </a:extLst>
          </p:cNvPr>
          <p:cNvSpPr txBox="1">
            <a:spLocks/>
          </p:cNvSpPr>
          <p:nvPr/>
        </p:nvSpPr>
        <p:spPr>
          <a:xfrm>
            <a:off x="9020361" y="5209422"/>
            <a:ext cx="2325052" cy="2662042"/>
          </a:xfrm>
          <a:prstGeom prst="rect">
            <a:avLst/>
          </a:prstGeom>
        </p:spPr>
        <p:txBody>
          <a:bodyPr>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b="0" i="0" kern="1200">
                <a:solidFill>
                  <a:schemeClr val="bg1"/>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b="0" i="0" kern="1200">
                <a:solidFill>
                  <a:schemeClr val="bg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b="0" i="0" kern="1200">
                <a:solidFill>
                  <a:schemeClr val="bg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300"/>
              </a:spcBef>
              <a:buNone/>
            </a:pPr>
            <a:r>
              <a:rPr lang="en-US" sz="2200" b="1" dirty="0">
                <a:solidFill>
                  <a:srgbClr val="C00000"/>
                </a:solidFill>
                <a:cs typeface="Calibri" panose="020F0502020204030204" pitchFamily="34" charset="0"/>
              </a:rPr>
              <a:t>Moses</a:t>
            </a:r>
            <a:r>
              <a:rPr lang="en-US" sz="2200" b="1" dirty="0">
                <a:cs typeface="Calibri" panose="020F0502020204030204" pitchFamily="34" charset="0"/>
              </a:rPr>
              <a:t> </a:t>
            </a:r>
            <a:r>
              <a:rPr lang="en-US" sz="2200" b="1" dirty="0">
                <a:solidFill>
                  <a:srgbClr val="C00000"/>
                </a:solidFill>
                <a:cs typeface="Calibri" panose="020F0502020204030204" pitchFamily="34" charset="0"/>
              </a:rPr>
              <a:t>Okwii </a:t>
            </a:r>
          </a:p>
          <a:p>
            <a:pPr marL="0" indent="0" algn="r">
              <a:spcBef>
                <a:spcPts val="300"/>
              </a:spcBef>
              <a:buNone/>
            </a:pPr>
            <a:r>
              <a:rPr lang="en-US" sz="2200" b="1" dirty="0">
                <a:solidFill>
                  <a:srgbClr val="C00000"/>
                </a:solidFill>
                <a:cs typeface="Calibri" panose="020F0502020204030204" pitchFamily="34" charset="0"/>
              </a:rPr>
              <a:t>11</a:t>
            </a:r>
            <a:r>
              <a:rPr lang="en-US" sz="2200" b="1" baseline="30000" dirty="0">
                <a:solidFill>
                  <a:srgbClr val="C00000"/>
                </a:solidFill>
                <a:cs typeface="Calibri" panose="020F0502020204030204" pitchFamily="34" charset="0"/>
              </a:rPr>
              <a:t>th</a:t>
            </a:r>
            <a:r>
              <a:rPr lang="en-US" sz="2200" b="1" dirty="0">
                <a:solidFill>
                  <a:srgbClr val="C00000"/>
                </a:solidFill>
                <a:cs typeface="Calibri" panose="020F0502020204030204" pitchFamily="34" charset="0"/>
              </a:rPr>
              <a:t> August 2022</a:t>
            </a:r>
          </a:p>
        </p:txBody>
      </p:sp>
      <p:sp>
        <p:nvSpPr>
          <p:cNvPr id="20" name="Text Placeholder 1">
            <a:extLst>
              <a:ext uri="{FF2B5EF4-FFF2-40B4-BE49-F238E27FC236}">
                <a16:creationId xmlns:a16="http://schemas.microsoft.com/office/drawing/2014/main" id="{8B13562B-93A9-423F-ADF6-070BAA68353F}"/>
              </a:ext>
            </a:extLst>
          </p:cNvPr>
          <p:cNvSpPr txBox="1">
            <a:spLocks/>
          </p:cNvSpPr>
          <p:nvPr/>
        </p:nvSpPr>
        <p:spPr>
          <a:xfrm>
            <a:off x="308610" y="361613"/>
            <a:ext cx="10828577" cy="2484794"/>
          </a:xfrm>
          <a:prstGeom prst="rect">
            <a:avLst/>
          </a:prstGeom>
        </p:spPr>
        <p:txBody>
          <a:bodyPr>
            <a:normAutofit fontScale="92500" lnSpcReduction="20000"/>
          </a:bodyPr>
          <a:lstStyle>
            <a:lvl1pPr marL="228600" indent="-228600" algn="l" defTabSz="914400" rtl="0" eaLnBrk="1" latinLnBrk="0" hangingPunct="1">
              <a:lnSpc>
                <a:spcPct val="100000"/>
              </a:lnSpc>
              <a:spcBef>
                <a:spcPts val="1000"/>
              </a:spcBef>
              <a:buFont typeface="Arial" panose="020B0604020202020204" pitchFamily="34" charset="0"/>
              <a:buChar char="•"/>
              <a:defRPr sz="2800" b="0" i="0" kern="1200">
                <a:solidFill>
                  <a:schemeClr val="bg1"/>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b="0" i="0" kern="1200">
                <a:solidFill>
                  <a:schemeClr val="bg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b="0" i="0" kern="1200">
                <a:solidFill>
                  <a:schemeClr val="bg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6600" b="1" dirty="0">
                <a:solidFill>
                  <a:schemeClr val="tx2">
                    <a:lumMod val="10000"/>
                  </a:schemeClr>
                </a:solidFill>
              </a:rPr>
              <a:t>Coverage Evaluation Survey (CES) of post MDA to eliminate Onchocerciasis in </a:t>
            </a:r>
            <a:r>
              <a:rPr lang="en-US" sz="6600" b="1" dirty="0" err="1">
                <a:solidFill>
                  <a:schemeClr val="tx2">
                    <a:lumMod val="10000"/>
                  </a:schemeClr>
                </a:solidFill>
              </a:rPr>
              <a:t>Maridi</a:t>
            </a:r>
            <a:endParaRPr lang="en-US" sz="6600" b="1" dirty="0">
              <a:solidFill>
                <a:schemeClr val="tx2">
                  <a:lumMod val="10000"/>
                </a:schemeClr>
              </a:solidFill>
            </a:endParaRPr>
          </a:p>
        </p:txBody>
      </p:sp>
      <p:pic>
        <p:nvPicPr>
          <p:cNvPr id="14" name="Picture 13" descr="C:\Users\hp\Desktop\Amref Contracts\20211130_162827.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45477" y="2754208"/>
            <a:ext cx="6274884" cy="4103792"/>
          </a:xfrm>
          <a:prstGeom prst="rect">
            <a:avLst/>
          </a:prstGeom>
          <a:noFill/>
          <a:ln>
            <a:noFill/>
          </a:ln>
        </p:spPr>
      </p:pic>
      <p:pic>
        <p:nvPicPr>
          <p:cNvPr id="15" name="Immagine 3"/>
          <p:cNvPicPr/>
          <p:nvPr/>
        </p:nvPicPr>
        <p:blipFill>
          <a:blip r:embed="rId4" cstate="print">
            <a:extLst>
              <a:ext uri="{28A0092B-C50C-407E-A947-70E740481C1C}">
                <a14:useLocalDpi xmlns:a14="http://schemas.microsoft.com/office/drawing/2010/main" val="0"/>
              </a:ext>
            </a:extLst>
          </a:blip>
          <a:stretch>
            <a:fillRect/>
          </a:stretch>
        </p:blipFill>
        <p:spPr>
          <a:xfrm>
            <a:off x="0" y="5476462"/>
            <a:ext cx="2253645" cy="1410590"/>
          </a:xfrm>
          <a:prstGeom prst="rect">
            <a:avLst/>
          </a:prstGeom>
        </p:spPr>
      </p:pic>
    </p:spTree>
    <p:extLst>
      <p:ext uri="{BB962C8B-B14F-4D97-AF65-F5344CB8AC3E}">
        <p14:creationId xmlns:p14="http://schemas.microsoft.com/office/powerpoint/2010/main" val="1116409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pPr marL="0" indent="0" algn="r">
              <a:buNone/>
            </a:pPr>
            <a:endParaRPr lang="en-US" sz="5400" b="1" dirty="0" smtClean="0"/>
          </a:p>
          <a:p>
            <a:pPr marL="0" indent="0" algn="r">
              <a:buNone/>
            </a:pPr>
            <a:r>
              <a:rPr lang="en-US" sz="7200" b="1" dirty="0" smtClean="0">
                <a:solidFill>
                  <a:srgbClr val="0070C0"/>
                </a:solidFill>
              </a:rPr>
              <a:t>RESULTS</a:t>
            </a:r>
            <a:endParaRPr lang="en-US" sz="7200" b="1" dirty="0">
              <a:solidFill>
                <a:srgbClr val="0070C0"/>
              </a:solidFill>
            </a:endParaRPr>
          </a:p>
        </p:txBody>
      </p:sp>
      <p:sp>
        <p:nvSpPr>
          <p:cNvPr id="4" name="Slide Number Placeholder 3"/>
          <p:cNvSpPr>
            <a:spLocks noGrp="1"/>
          </p:cNvSpPr>
          <p:nvPr>
            <p:ph type="sldNum" sz="quarter" idx="4"/>
          </p:nvPr>
        </p:nvSpPr>
        <p:spPr/>
        <p:txBody>
          <a:bodyPr/>
          <a:lstStyle/>
          <a:p>
            <a:fld id="{D919D109-F427-0D4E-A2E6-D5BD6A565421}" type="slidenum">
              <a:rPr lang="en-US" smtClean="0"/>
              <a:pPr/>
              <a:t>10</a:t>
            </a:fld>
            <a:endParaRPr lang="en-US" dirty="0"/>
          </a:p>
        </p:txBody>
      </p:sp>
      <p:pic>
        <p:nvPicPr>
          <p:cNvPr id="5" name="Picture 4" descr="C:\Users\hp\Desktop\Amref Contracts\20211129_134449.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1082" y="1130416"/>
            <a:ext cx="6862590" cy="4618036"/>
          </a:xfrm>
          <a:prstGeom prst="rect">
            <a:avLst/>
          </a:prstGeom>
          <a:noFill/>
          <a:ln>
            <a:noFill/>
          </a:ln>
        </p:spPr>
      </p:pic>
    </p:spTree>
    <p:extLst>
      <p:ext uri="{BB962C8B-B14F-4D97-AF65-F5344CB8AC3E}">
        <p14:creationId xmlns:p14="http://schemas.microsoft.com/office/powerpoint/2010/main" val="2433768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Demographic characteristics</a:t>
            </a:r>
          </a:p>
        </p:txBody>
      </p:sp>
      <p:sp>
        <p:nvSpPr>
          <p:cNvPr id="4" name="Slide Number Placeholder 3"/>
          <p:cNvSpPr>
            <a:spLocks noGrp="1"/>
          </p:cNvSpPr>
          <p:nvPr>
            <p:ph type="sldNum" sz="quarter" idx="4"/>
          </p:nvPr>
        </p:nvSpPr>
        <p:spPr/>
        <p:txBody>
          <a:bodyPr/>
          <a:lstStyle/>
          <a:p>
            <a:fld id="{D919D109-F427-0D4E-A2E6-D5BD6A565421}" type="slidenum">
              <a:rPr lang="en-US" smtClean="0"/>
              <a:pPr/>
              <a:t>11</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271637636"/>
              </p:ext>
            </p:extLst>
          </p:nvPr>
        </p:nvGraphicFramePr>
        <p:xfrm>
          <a:off x="548972" y="1442825"/>
          <a:ext cx="4929718" cy="2399064"/>
        </p:xfrm>
        <a:graphic>
          <a:graphicData uri="http://schemas.openxmlformats.org/drawingml/2006/table">
            <a:tbl>
              <a:tblPr>
                <a:tableStyleId>{616DA210-FB5B-4158-B5E0-FEB733F419BA}</a:tableStyleId>
              </a:tblPr>
              <a:tblGrid>
                <a:gridCol w="2051143">
                  <a:extLst>
                    <a:ext uri="{9D8B030D-6E8A-4147-A177-3AD203B41FA5}">
                      <a16:colId xmlns:a16="http://schemas.microsoft.com/office/drawing/2014/main" val="3716899472"/>
                    </a:ext>
                  </a:extLst>
                </a:gridCol>
                <a:gridCol w="1451783">
                  <a:extLst>
                    <a:ext uri="{9D8B030D-6E8A-4147-A177-3AD203B41FA5}">
                      <a16:colId xmlns:a16="http://schemas.microsoft.com/office/drawing/2014/main" val="874303753"/>
                    </a:ext>
                  </a:extLst>
                </a:gridCol>
                <a:gridCol w="1337620">
                  <a:extLst>
                    <a:ext uri="{9D8B030D-6E8A-4147-A177-3AD203B41FA5}">
                      <a16:colId xmlns:a16="http://schemas.microsoft.com/office/drawing/2014/main" val="2925987070"/>
                    </a:ext>
                  </a:extLst>
                </a:gridCol>
                <a:gridCol w="89172">
                  <a:extLst>
                    <a:ext uri="{9D8B030D-6E8A-4147-A177-3AD203B41FA5}">
                      <a16:colId xmlns:a16="http://schemas.microsoft.com/office/drawing/2014/main" val="42308042"/>
                    </a:ext>
                  </a:extLst>
                </a:gridCol>
              </a:tblGrid>
              <a:tr h="389496">
                <a:tc>
                  <a:txBody>
                    <a:bodyPr/>
                    <a:lstStyle/>
                    <a:p>
                      <a:pPr marL="38100" marR="38100">
                        <a:lnSpc>
                          <a:spcPct val="115000"/>
                        </a:lnSpc>
                        <a:spcBef>
                          <a:spcPts val="0"/>
                        </a:spcBef>
                        <a:spcAft>
                          <a:spcPts val="0"/>
                        </a:spcAft>
                      </a:pPr>
                      <a:r>
                        <a:rPr lang="en-US" sz="1800" b="1" dirty="0">
                          <a:effectLst/>
                        </a:rPr>
                        <a:t>Variable</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38100" marR="38100">
                        <a:lnSpc>
                          <a:spcPct val="115000"/>
                        </a:lnSpc>
                        <a:spcBef>
                          <a:spcPts val="0"/>
                        </a:spcBef>
                        <a:spcAft>
                          <a:spcPts val="0"/>
                        </a:spcAft>
                      </a:pPr>
                      <a:r>
                        <a:rPr lang="en-US" sz="1800" b="1" dirty="0">
                          <a:effectLst/>
                        </a:rPr>
                        <a:t>Number of respondents </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38100" marR="38100" algn="ctr">
                        <a:lnSpc>
                          <a:spcPct val="115000"/>
                        </a:lnSpc>
                        <a:spcBef>
                          <a:spcPts val="0"/>
                        </a:spcBef>
                        <a:spcAft>
                          <a:spcPts val="0"/>
                        </a:spcAft>
                      </a:pPr>
                      <a:r>
                        <a:rPr lang="en-US" sz="1800" b="1" dirty="0">
                          <a:effectLst/>
                        </a:rPr>
                        <a:t>Percentage</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260268315"/>
                  </a:ext>
                </a:extLst>
              </a:tr>
              <a:tr h="488795">
                <a:tc gridSpan="4">
                  <a:txBody>
                    <a:bodyPr/>
                    <a:lstStyle/>
                    <a:p>
                      <a:pPr marL="38100" marR="38100">
                        <a:lnSpc>
                          <a:spcPct val="115000"/>
                        </a:lnSpc>
                        <a:spcBef>
                          <a:spcPts val="0"/>
                        </a:spcBef>
                        <a:spcAft>
                          <a:spcPts val="0"/>
                        </a:spcAft>
                      </a:pPr>
                      <a:r>
                        <a:rPr lang="en-US" sz="1800" b="1" dirty="0">
                          <a:effectLst/>
                        </a:rPr>
                        <a:t>  Total Population (N=1093)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8896854"/>
                  </a:ext>
                </a:extLst>
              </a:tr>
              <a:tr h="389496">
                <a:tc>
                  <a:txBody>
                    <a:bodyPr/>
                    <a:lstStyle/>
                    <a:p>
                      <a:pPr marL="38100" marR="38100">
                        <a:lnSpc>
                          <a:spcPct val="115000"/>
                        </a:lnSpc>
                        <a:spcBef>
                          <a:spcPts val="0"/>
                        </a:spcBef>
                        <a:spcAft>
                          <a:spcPts val="0"/>
                        </a:spcAft>
                      </a:pPr>
                      <a:r>
                        <a:rPr lang="en-US" sz="1800">
                          <a:effectLst/>
                        </a:rPr>
                        <a:t>0 – 4 years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1800">
                          <a:effectLst/>
                        </a:rPr>
                        <a:t>241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1800" dirty="0">
                          <a:effectLst/>
                        </a:rPr>
                        <a:t>22.0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075554533"/>
                  </a:ext>
                </a:extLst>
              </a:tr>
              <a:tr h="389496">
                <a:tc>
                  <a:txBody>
                    <a:bodyPr/>
                    <a:lstStyle/>
                    <a:p>
                      <a:pPr marL="38100" marR="38100">
                        <a:lnSpc>
                          <a:spcPct val="115000"/>
                        </a:lnSpc>
                        <a:spcBef>
                          <a:spcPts val="0"/>
                        </a:spcBef>
                        <a:spcAft>
                          <a:spcPts val="0"/>
                        </a:spcAft>
                      </a:pPr>
                      <a:r>
                        <a:rPr lang="en-US" sz="1800">
                          <a:effectLst/>
                        </a:rPr>
                        <a:t>5 – 14 years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1800">
                          <a:effectLst/>
                        </a:rPr>
                        <a:t>304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1800">
                          <a:effectLst/>
                        </a:rPr>
                        <a:t>27.8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845912363"/>
                  </a:ext>
                </a:extLst>
              </a:tr>
              <a:tr h="500341">
                <a:tc>
                  <a:txBody>
                    <a:bodyPr/>
                    <a:lstStyle/>
                    <a:p>
                      <a:pPr marL="38100" marR="38100">
                        <a:lnSpc>
                          <a:spcPct val="115000"/>
                        </a:lnSpc>
                        <a:spcBef>
                          <a:spcPts val="0"/>
                        </a:spcBef>
                        <a:spcAft>
                          <a:spcPts val="0"/>
                        </a:spcAft>
                      </a:pPr>
                      <a:r>
                        <a:rPr lang="en-US" sz="1800">
                          <a:effectLst/>
                        </a:rPr>
                        <a:t>15 years and above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1800">
                          <a:effectLst/>
                        </a:rPr>
                        <a:t>548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1800">
                          <a:effectLst/>
                        </a:rPr>
                        <a:t>50.1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52437423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804710573"/>
              </p:ext>
            </p:extLst>
          </p:nvPr>
        </p:nvGraphicFramePr>
        <p:xfrm>
          <a:off x="548972" y="3806168"/>
          <a:ext cx="4929718" cy="946404"/>
        </p:xfrm>
        <a:graphic>
          <a:graphicData uri="http://schemas.openxmlformats.org/drawingml/2006/table">
            <a:tbl>
              <a:tblPr>
                <a:tableStyleId>{5940675A-B579-460E-94D1-54222C63F5DA}</a:tableStyleId>
              </a:tblPr>
              <a:tblGrid>
                <a:gridCol w="2048914">
                  <a:extLst>
                    <a:ext uri="{9D8B030D-6E8A-4147-A177-3AD203B41FA5}">
                      <a16:colId xmlns:a16="http://schemas.microsoft.com/office/drawing/2014/main" val="3203733064"/>
                    </a:ext>
                  </a:extLst>
                </a:gridCol>
                <a:gridCol w="1450205">
                  <a:extLst>
                    <a:ext uri="{9D8B030D-6E8A-4147-A177-3AD203B41FA5}">
                      <a16:colId xmlns:a16="http://schemas.microsoft.com/office/drawing/2014/main" val="251728156"/>
                    </a:ext>
                  </a:extLst>
                </a:gridCol>
                <a:gridCol w="1336167">
                  <a:extLst>
                    <a:ext uri="{9D8B030D-6E8A-4147-A177-3AD203B41FA5}">
                      <a16:colId xmlns:a16="http://schemas.microsoft.com/office/drawing/2014/main" val="3329030604"/>
                    </a:ext>
                  </a:extLst>
                </a:gridCol>
                <a:gridCol w="94432">
                  <a:extLst>
                    <a:ext uri="{9D8B030D-6E8A-4147-A177-3AD203B41FA5}">
                      <a16:colId xmlns:a16="http://schemas.microsoft.com/office/drawing/2014/main" val="2737365441"/>
                    </a:ext>
                  </a:extLst>
                </a:gridCol>
              </a:tblGrid>
              <a:tr h="259087">
                <a:tc gridSpan="4">
                  <a:txBody>
                    <a:bodyPr/>
                    <a:lstStyle/>
                    <a:p>
                      <a:pPr marL="38100" marR="38100">
                        <a:lnSpc>
                          <a:spcPct val="115000"/>
                        </a:lnSpc>
                        <a:spcBef>
                          <a:spcPts val="0"/>
                        </a:spcBef>
                        <a:spcAft>
                          <a:spcPts val="0"/>
                        </a:spcAft>
                      </a:pPr>
                      <a:r>
                        <a:rPr lang="en-US" sz="1800" b="1" dirty="0">
                          <a:effectLst/>
                        </a:rPr>
                        <a:t>Gender (N=1093)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67547451"/>
                  </a:ext>
                </a:extLst>
              </a:tr>
              <a:tr h="259087">
                <a:tc>
                  <a:txBody>
                    <a:bodyPr/>
                    <a:lstStyle/>
                    <a:p>
                      <a:pPr marL="38100" marR="38100">
                        <a:lnSpc>
                          <a:spcPct val="115000"/>
                        </a:lnSpc>
                        <a:spcBef>
                          <a:spcPts val="0"/>
                        </a:spcBef>
                        <a:spcAft>
                          <a:spcPts val="0"/>
                        </a:spcAft>
                      </a:pPr>
                      <a:r>
                        <a:rPr lang="en-US" sz="1800">
                          <a:effectLst/>
                        </a:rPr>
                        <a:t>Male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1800">
                          <a:effectLst/>
                        </a:rPr>
                        <a:t>496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1800">
                          <a:effectLst/>
                        </a:rPr>
                        <a:t>45.4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810920695"/>
                  </a:ext>
                </a:extLst>
              </a:tr>
              <a:tr h="259087">
                <a:tc>
                  <a:txBody>
                    <a:bodyPr/>
                    <a:lstStyle/>
                    <a:p>
                      <a:pPr marL="38100" marR="38100">
                        <a:lnSpc>
                          <a:spcPct val="115000"/>
                        </a:lnSpc>
                        <a:spcBef>
                          <a:spcPts val="0"/>
                        </a:spcBef>
                        <a:spcAft>
                          <a:spcPts val="0"/>
                        </a:spcAft>
                      </a:pPr>
                      <a:r>
                        <a:rPr lang="en-US" sz="1800">
                          <a:effectLst/>
                        </a:rPr>
                        <a:t>Female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1800">
                          <a:effectLst/>
                        </a:rPr>
                        <a:t>597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1800">
                          <a:effectLst/>
                        </a:rPr>
                        <a:t>54.6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687942295"/>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833478444"/>
              </p:ext>
            </p:extLst>
          </p:nvPr>
        </p:nvGraphicFramePr>
        <p:xfrm>
          <a:off x="5967286" y="1442825"/>
          <a:ext cx="5675742" cy="1981347"/>
        </p:xfrm>
        <a:graphic>
          <a:graphicData uri="http://schemas.openxmlformats.org/drawingml/2006/table">
            <a:tbl>
              <a:tblPr>
                <a:tableStyleId>{5940675A-B579-460E-94D1-54222C63F5DA}</a:tableStyleId>
              </a:tblPr>
              <a:tblGrid>
                <a:gridCol w="1937667">
                  <a:extLst>
                    <a:ext uri="{9D8B030D-6E8A-4147-A177-3AD203B41FA5}">
                      <a16:colId xmlns:a16="http://schemas.microsoft.com/office/drawing/2014/main" val="1919035636"/>
                    </a:ext>
                  </a:extLst>
                </a:gridCol>
                <a:gridCol w="2197857">
                  <a:extLst>
                    <a:ext uri="{9D8B030D-6E8A-4147-A177-3AD203B41FA5}">
                      <a16:colId xmlns:a16="http://schemas.microsoft.com/office/drawing/2014/main" val="2441126983"/>
                    </a:ext>
                  </a:extLst>
                </a:gridCol>
                <a:gridCol w="1403266">
                  <a:extLst>
                    <a:ext uri="{9D8B030D-6E8A-4147-A177-3AD203B41FA5}">
                      <a16:colId xmlns:a16="http://schemas.microsoft.com/office/drawing/2014/main" val="2010488968"/>
                    </a:ext>
                  </a:extLst>
                </a:gridCol>
                <a:gridCol w="136952">
                  <a:extLst>
                    <a:ext uri="{9D8B030D-6E8A-4147-A177-3AD203B41FA5}">
                      <a16:colId xmlns:a16="http://schemas.microsoft.com/office/drawing/2014/main" val="3036078039"/>
                    </a:ext>
                  </a:extLst>
                </a:gridCol>
              </a:tblGrid>
              <a:tr h="763907">
                <a:tc gridSpan="3">
                  <a:txBody>
                    <a:bodyPr/>
                    <a:lstStyle/>
                    <a:p>
                      <a:pPr marL="38100" marR="38100">
                        <a:lnSpc>
                          <a:spcPct val="115000"/>
                        </a:lnSpc>
                        <a:spcBef>
                          <a:spcPts val="0"/>
                        </a:spcBef>
                        <a:spcAft>
                          <a:spcPts val="0"/>
                        </a:spcAft>
                      </a:pPr>
                      <a:r>
                        <a:rPr lang="en-US" sz="1800" b="1" dirty="0">
                          <a:effectLst/>
                        </a:rPr>
                        <a:t>Pregnancy status of women 15+ during the MDA</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100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4281622578"/>
                  </a:ext>
                </a:extLst>
              </a:tr>
              <a:tr h="608720">
                <a:tc>
                  <a:txBody>
                    <a:bodyPr/>
                    <a:lstStyle/>
                    <a:p>
                      <a:pPr marL="38100" marR="38100">
                        <a:lnSpc>
                          <a:spcPct val="115000"/>
                        </a:lnSpc>
                        <a:spcBef>
                          <a:spcPts val="0"/>
                        </a:spcBef>
                        <a:spcAft>
                          <a:spcPts val="1000"/>
                        </a:spcAft>
                      </a:pPr>
                      <a:r>
                        <a:rPr lang="en-GB" sz="1800" dirty="0">
                          <a:effectLst/>
                        </a:rPr>
                        <a:t>Pregnant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38100" marR="38100" algn="r">
                        <a:lnSpc>
                          <a:spcPct val="115000"/>
                        </a:lnSpc>
                        <a:spcBef>
                          <a:spcPts val="0"/>
                        </a:spcBef>
                        <a:spcAft>
                          <a:spcPts val="1000"/>
                        </a:spcAft>
                      </a:pPr>
                      <a:r>
                        <a:rPr lang="en-GB" sz="1800" dirty="0">
                          <a:effectLst/>
                        </a:rPr>
                        <a:t>85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gridSpan="2">
                  <a:txBody>
                    <a:bodyPr/>
                    <a:lstStyle/>
                    <a:p>
                      <a:pPr marL="38100" marR="38100" algn="r">
                        <a:lnSpc>
                          <a:spcPct val="115000"/>
                        </a:lnSpc>
                        <a:spcBef>
                          <a:spcPts val="0"/>
                        </a:spcBef>
                        <a:spcAft>
                          <a:spcPts val="1000"/>
                        </a:spcAft>
                      </a:pPr>
                      <a:r>
                        <a:rPr lang="en-GB" sz="1800" dirty="0">
                          <a:effectLst/>
                        </a:rPr>
                        <a:t>26.6%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hMerge="1">
                  <a:txBody>
                    <a:bodyPr/>
                    <a:lstStyle/>
                    <a:p>
                      <a:endParaRPr lang="en-US"/>
                    </a:p>
                  </a:txBody>
                  <a:tcPr/>
                </a:tc>
                <a:extLst>
                  <a:ext uri="{0D108BD9-81ED-4DB2-BD59-A6C34878D82A}">
                    <a16:rowId xmlns:a16="http://schemas.microsoft.com/office/drawing/2014/main" val="2646428793"/>
                  </a:ext>
                </a:extLst>
              </a:tr>
              <a:tr h="608720">
                <a:tc>
                  <a:txBody>
                    <a:bodyPr/>
                    <a:lstStyle/>
                    <a:p>
                      <a:pPr marL="38100" marR="38100">
                        <a:lnSpc>
                          <a:spcPct val="115000"/>
                        </a:lnSpc>
                        <a:spcBef>
                          <a:spcPts val="0"/>
                        </a:spcBef>
                        <a:spcAft>
                          <a:spcPts val="1000"/>
                        </a:spcAft>
                      </a:pPr>
                      <a:r>
                        <a:rPr lang="en-GB" sz="1800" dirty="0">
                          <a:effectLst/>
                        </a:rPr>
                        <a:t>Not pregnant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38100" marR="38100" algn="r">
                        <a:lnSpc>
                          <a:spcPct val="115000"/>
                        </a:lnSpc>
                        <a:spcBef>
                          <a:spcPts val="0"/>
                        </a:spcBef>
                        <a:spcAft>
                          <a:spcPts val="1000"/>
                        </a:spcAft>
                      </a:pPr>
                      <a:r>
                        <a:rPr lang="en-GB" sz="1800" dirty="0">
                          <a:effectLst/>
                        </a:rPr>
                        <a:t>234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gridSpan="2">
                  <a:txBody>
                    <a:bodyPr/>
                    <a:lstStyle/>
                    <a:p>
                      <a:pPr marL="38100" marR="38100" algn="r">
                        <a:lnSpc>
                          <a:spcPct val="115000"/>
                        </a:lnSpc>
                        <a:spcBef>
                          <a:spcPts val="0"/>
                        </a:spcBef>
                        <a:spcAft>
                          <a:spcPts val="1000"/>
                        </a:spcAft>
                      </a:pPr>
                      <a:r>
                        <a:rPr lang="en-GB" sz="1800" dirty="0">
                          <a:effectLst/>
                        </a:rPr>
                        <a:t>73.4%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hMerge="1">
                  <a:txBody>
                    <a:bodyPr/>
                    <a:lstStyle/>
                    <a:p>
                      <a:endParaRPr lang="en-US"/>
                    </a:p>
                  </a:txBody>
                  <a:tcPr/>
                </a:tc>
                <a:extLst>
                  <a:ext uri="{0D108BD9-81ED-4DB2-BD59-A6C34878D82A}">
                    <a16:rowId xmlns:a16="http://schemas.microsoft.com/office/drawing/2014/main" val="3174797610"/>
                  </a:ext>
                </a:extLst>
              </a:tr>
            </a:tbl>
          </a:graphicData>
        </a:graphic>
      </p:graphicFrame>
      <p:sp>
        <p:nvSpPr>
          <p:cNvPr id="8" name="Oval 7"/>
          <p:cNvSpPr/>
          <p:nvPr/>
        </p:nvSpPr>
        <p:spPr>
          <a:xfrm>
            <a:off x="8053330" y="5045725"/>
            <a:ext cx="1861850" cy="1812275"/>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400162237"/>
              </p:ext>
            </p:extLst>
          </p:nvPr>
        </p:nvGraphicFramePr>
        <p:xfrm>
          <a:off x="1127427" y="5234713"/>
          <a:ext cx="10515601" cy="1402080"/>
        </p:xfrm>
        <a:graphic>
          <a:graphicData uri="http://schemas.openxmlformats.org/drawingml/2006/table">
            <a:tbl>
              <a:tblPr>
                <a:tableStyleId>{BC89EF96-8CEA-46FF-86C4-4CE0E7609802}</a:tableStyleId>
              </a:tblPr>
              <a:tblGrid>
                <a:gridCol w="4384291">
                  <a:extLst>
                    <a:ext uri="{9D8B030D-6E8A-4147-A177-3AD203B41FA5}">
                      <a16:colId xmlns:a16="http://schemas.microsoft.com/office/drawing/2014/main" val="969654920"/>
                    </a:ext>
                  </a:extLst>
                </a:gridCol>
                <a:gridCol w="3103166">
                  <a:extLst>
                    <a:ext uri="{9D8B030D-6E8A-4147-A177-3AD203B41FA5}">
                      <a16:colId xmlns:a16="http://schemas.microsoft.com/office/drawing/2014/main" val="3661792160"/>
                    </a:ext>
                  </a:extLst>
                </a:gridCol>
                <a:gridCol w="2859145">
                  <a:extLst>
                    <a:ext uri="{9D8B030D-6E8A-4147-A177-3AD203B41FA5}">
                      <a16:colId xmlns:a16="http://schemas.microsoft.com/office/drawing/2014/main" val="1485921179"/>
                    </a:ext>
                  </a:extLst>
                </a:gridCol>
                <a:gridCol w="168999">
                  <a:extLst>
                    <a:ext uri="{9D8B030D-6E8A-4147-A177-3AD203B41FA5}">
                      <a16:colId xmlns:a16="http://schemas.microsoft.com/office/drawing/2014/main" val="501892400"/>
                    </a:ext>
                  </a:extLst>
                </a:gridCol>
              </a:tblGrid>
              <a:tr h="179269">
                <a:tc gridSpan="4">
                  <a:txBody>
                    <a:bodyPr/>
                    <a:lstStyle/>
                    <a:p>
                      <a:pPr marL="38100" marR="38100">
                        <a:lnSpc>
                          <a:spcPct val="115000"/>
                        </a:lnSpc>
                        <a:spcBef>
                          <a:spcPts val="0"/>
                        </a:spcBef>
                        <a:spcAft>
                          <a:spcPts val="0"/>
                        </a:spcAft>
                      </a:pPr>
                      <a:r>
                        <a:rPr lang="en-US" sz="2000" b="1" dirty="0">
                          <a:effectLst/>
                        </a:rPr>
                        <a:t>Eligible population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31814096"/>
                  </a:ext>
                </a:extLst>
              </a:tr>
              <a:tr h="179269">
                <a:tc>
                  <a:txBody>
                    <a:bodyPr/>
                    <a:lstStyle/>
                    <a:p>
                      <a:pPr marL="0" marR="0">
                        <a:lnSpc>
                          <a:spcPct val="115000"/>
                        </a:lnSpc>
                        <a:spcBef>
                          <a:spcPts val="0"/>
                        </a:spcBef>
                        <a:spcAft>
                          <a:spcPts val="0"/>
                        </a:spcAft>
                      </a:pPr>
                      <a:r>
                        <a:rPr lang="en-US" sz="2000">
                          <a:effectLst/>
                        </a:rPr>
                        <a:t>Non eligible (0 – 4 years)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2000" dirty="0">
                          <a:effectLst/>
                        </a:rPr>
                        <a:t>241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2000" dirty="0">
                          <a:effectLst/>
                        </a:rPr>
                        <a:t>22.0%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621672014"/>
                  </a:ext>
                </a:extLst>
              </a:tr>
              <a:tr h="179269">
                <a:tc>
                  <a:txBody>
                    <a:bodyPr/>
                    <a:lstStyle/>
                    <a:p>
                      <a:pPr marL="0" marR="0">
                        <a:lnSpc>
                          <a:spcPct val="115000"/>
                        </a:lnSpc>
                        <a:spcBef>
                          <a:spcPts val="0"/>
                        </a:spcBef>
                        <a:spcAft>
                          <a:spcPts val="0"/>
                        </a:spcAft>
                      </a:pPr>
                      <a:r>
                        <a:rPr lang="en-US" sz="2000">
                          <a:effectLst/>
                        </a:rPr>
                        <a:t>Pregnant women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2000">
                          <a:effectLst/>
                        </a:rPr>
                        <a:t>85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2000" dirty="0">
                          <a:effectLst/>
                        </a:rPr>
                        <a:t>7.8%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977652005"/>
                  </a:ext>
                </a:extLst>
              </a:tr>
              <a:tr h="179269">
                <a:tc>
                  <a:txBody>
                    <a:bodyPr/>
                    <a:lstStyle/>
                    <a:p>
                      <a:pPr marL="0" marR="0">
                        <a:lnSpc>
                          <a:spcPct val="115000"/>
                        </a:lnSpc>
                        <a:spcBef>
                          <a:spcPts val="0"/>
                        </a:spcBef>
                        <a:spcAft>
                          <a:spcPts val="0"/>
                        </a:spcAft>
                      </a:pPr>
                      <a:r>
                        <a:rPr lang="en-US" sz="2000">
                          <a:effectLst/>
                        </a:rPr>
                        <a:t>Eligible (5 years or More)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2000">
                          <a:effectLst/>
                        </a:rPr>
                        <a:t>767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GB" sz="2000" dirty="0">
                          <a:effectLst/>
                        </a:rPr>
                        <a:t>70.2%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3772" marR="63772" marT="0" marB="0"/>
                </a:tc>
                <a:tc>
                  <a:txBody>
                    <a:bodyPr/>
                    <a:lstStyle/>
                    <a:p>
                      <a:pPr marL="0" marR="0">
                        <a:lnSpc>
                          <a:spcPct val="115000"/>
                        </a:lnSpc>
                        <a:spcBef>
                          <a:spcPts val="0"/>
                        </a:spcBef>
                        <a:spcAft>
                          <a:spcPts val="1000"/>
                        </a:spcAft>
                      </a:pP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777297826"/>
                  </a:ext>
                </a:extLst>
              </a:tr>
            </a:tbl>
          </a:graphicData>
        </a:graphic>
      </p:graphicFrame>
    </p:spTree>
    <p:extLst>
      <p:ext uri="{BB962C8B-B14F-4D97-AF65-F5344CB8AC3E}">
        <p14:creationId xmlns:p14="http://schemas.microsoft.com/office/powerpoint/2010/main" val="1833715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i="1" dirty="0"/>
              <a:t>Survey Coverage of IVM by Gender in </a:t>
            </a:r>
            <a:r>
              <a:rPr lang="en-GB" b="1" i="1" dirty="0" err="1"/>
              <a:t>Maridi</a:t>
            </a:r>
            <a:r>
              <a:rPr lang="en-GB" b="1" i="1" dirty="0"/>
              <a:t> County</a:t>
            </a:r>
            <a:endParaRPr lang="en-US" b="1"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12</a:t>
            </a:fld>
            <a:endParaRPr lang="en-US" dirty="0"/>
          </a:p>
        </p:txBody>
      </p:sp>
      <p:pic>
        <p:nvPicPr>
          <p:cNvPr id="7" name="/tmp/RtmpYt9CUT/file592a166a44c9/plot001.png" descr="image"/>
          <p:cNvPicPr/>
          <p:nvPr/>
        </p:nvPicPr>
        <p:blipFill>
          <a:blip r:embed="rId2"/>
          <a:stretch>
            <a:fillRect/>
          </a:stretch>
        </p:blipFill>
        <p:spPr>
          <a:xfrm>
            <a:off x="3050865" y="1339888"/>
            <a:ext cx="5970472" cy="5518112"/>
          </a:xfrm>
          <a:prstGeom prst="rect">
            <a:avLst/>
          </a:prstGeom>
        </p:spPr>
      </p:pic>
    </p:spTree>
    <p:extLst>
      <p:ext uri="{BB962C8B-B14F-4D97-AF65-F5344CB8AC3E}">
        <p14:creationId xmlns:p14="http://schemas.microsoft.com/office/powerpoint/2010/main" val="3119442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Validation of Reported Coverage </a:t>
            </a:r>
            <a:r>
              <a:rPr lang="en-US" dirty="0"/>
              <a:t>- </a:t>
            </a:r>
            <a:r>
              <a:rPr lang="en-GB" b="1" dirty="0">
                <a:solidFill>
                  <a:srgbClr val="000000"/>
                </a:solidFill>
                <a:latin typeface="Calibri" panose="020F0502020204030204" pitchFamily="34" charset="0"/>
                <a:ea typeface="Calibri" panose="020F0502020204030204" pitchFamily="34" charset="0"/>
                <a:cs typeface="Calibri" panose="020F0502020204030204" pitchFamily="34" charset="0"/>
              </a:rPr>
              <a:t>Onchocerciasis</a:t>
            </a: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13</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485169906"/>
              </p:ext>
            </p:extLst>
          </p:nvPr>
        </p:nvGraphicFramePr>
        <p:xfrm>
          <a:off x="838200" y="2655699"/>
          <a:ext cx="10515600" cy="3154680"/>
        </p:xfrm>
        <a:graphic>
          <a:graphicData uri="http://schemas.openxmlformats.org/drawingml/2006/table">
            <a:tbl>
              <a:tblPr firstRow="1" firstCol="1" bandRow="1"/>
              <a:tblGrid>
                <a:gridCol w="1752600">
                  <a:extLst>
                    <a:ext uri="{9D8B030D-6E8A-4147-A177-3AD203B41FA5}">
                      <a16:colId xmlns:a16="http://schemas.microsoft.com/office/drawing/2014/main" val="2963447033"/>
                    </a:ext>
                  </a:extLst>
                </a:gridCol>
                <a:gridCol w="1752600">
                  <a:extLst>
                    <a:ext uri="{9D8B030D-6E8A-4147-A177-3AD203B41FA5}">
                      <a16:colId xmlns:a16="http://schemas.microsoft.com/office/drawing/2014/main" val="1881728837"/>
                    </a:ext>
                  </a:extLst>
                </a:gridCol>
                <a:gridCol w="1752600">
                  <a:extLst>
                    <a:ext uri="{9D8B030D-6E8A-4147-A177-3AD203B41FA5}">
                      <a16:colId xmlns:a16="http://schemas.microsoft.com/office/drawing/2014/main" val="1427495274"/>
                    </a:ext>
                  </a:extLst>
                </a:gridCol>
                <a:gridCol w="1752600">
                  <a:extLst>
                    <a:ext uri="{9D8B030D-6E8A-4147-A177-3AD203B41FA5}">
                      <a16:colId xmlns:a16="http://schemas.microsoft.com/office/drawing/2014/main" val="3492822868"/>
                    </a:ext>
                  </a:extLst>
                </a:gridCol>
                <a:gridCol w="1752600">
                  <a:extLst>
                    <a:ext uri="{9D8B030D-6E8A-4147-A177-3AD203B41FA5}">
                      <a16:colId xmlns:a16="http://schemas.microsoft.com/office/drawing/2014/main" val="3940888721"/>
                    </a:ext>
                  </a:extLst>
                </a:gridCol>
                <a:gridCol w="1752600">
                  <a:extLst>
                    <a:ext uri="{9D8B030D-6E8A-4147-A177-3AD203B41FA5}">
                      <a16:colId xmlns:a16="http://schemas.microsoft.com/office/drawing/2014/main" val="182910198"/>
                    </a:ext>
                  </a:extLst>
                </a:gridCol>
              </a:tblGrid>
              <a:tr h="0">
                <a:tc>
                  <a:txBody>
                    <a:bodyPr/>
                    <a:lstStyle/>
                    <a:p>
                      <a:pPr marL="38100" marR="38100" algn="ctr">
                        <a:lnSpc>
                          <a:spcPct val="115000"/>
                        </a:lnSpc>
                        <a:spcBef>
                          <a:spcPts val="300"/>
                        </a:spcBef>
                        <a:spcAft>
                          <a:spcPts val="300"/>
                        </a:spcAft>
                      </a:pPr>
                      <a:r>
                        <a:rPr lang="en-GB" sz="1800" b="1">
                          <a:effectLst/>
                          <a:latin typeface="Calibri" panose="020F0502020204030204" pitchFamily="34" charset="0"/>
                          <a:ea typeface="Calibri" panose="020F0502020204030204" pitchFamily="34" charset="0"/>
                          <a:cs typeface="Calibri" panose="020F0502020204030204" pitchFamily="34" charset="0"/>
                        </a:rPr>
                        <a:t>IU</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4D6D8"/>
                    </a:solidFill>
                  </a:tcPr>
                </a:tc>
                <a:tc>
                  <a:txBody>
                    <a:bodyPr/>
                    <a:lstStyle/>
                    <a:p>
                      <a:pPr marL="38100" marR="38100" algn="ctr">
                        <a:lnSpc>
                          <a:spcPct val="115000"/>
                        </a:lnSpc>
                        <a:spcBef>
                          <a:spcPts val="300"/>
                        </a:spcBef>
                        <a:spcAft>
                          <a:spcPts val="300"/>
                        </a:spcAft>
                      </a:pPr>
                      <a:r>
                        <a:rPr lang="en-GB" sz="1800" b="1">
                          <a:effectLst/>
                          <a:latin typeface="Calibri" panose="020F0502020204030204" pitchFamily="34" charset="0"/>
                          <a:ea typeface="Calibri" panose="020F0502020204030204" pitchFamily="34" charset="0"/>
                          <a:cs typeface="Calibri" panose="020F0502020204030204" pitchFamily="34" charset="0"/>
                        </a:rPr>
                        <a:t>Survey Coverage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4D6D8"/>
                    </a:solidFill>
                  </a:tcPr>
                </a:tc>
                <a:tc>
                  <a:txBody>
                    <a:bodyPr/>
                    <a:lstStyle/>
                    <a:p>
                      <a:pPr marL="38100" marR="38100" algn="ctr">
                        <a:lnSpc>
                          <a:spcPct val="115000"/>
                        </a:lnSpc>
                        <a:spcBef>
                          <a:spcPts val="300"/>
                        </a:spcBef>
                        <a:spcAft>
                          <a:spcPts val="300"/>
                        </a:spcAft>
                      </a:pPr>
                      <a:r>
                        <a:rPr lang="en-GB" sz="1800" b="1">
                          <a:effectLst/>
                          <a:latin typeface="Calibri" panose="020F0502020204030204" pitchFamily="34" charset="0"/>
                          <a:ea typeface="Calibri" panose="020F0502020204030204" pitchFamily="34" charset="0"/>
                          <a:cs typeface="Calibri" panose="020F0502020204030204" pitchFamily="34" charset="0"/>
                        </a:rPr>
                        <a:t>Reported Coverage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4D6D8"/>
                    </a:solidFill>
                  </a:tcPr>
                </a:tc>
                <a:tc>
                  <a:txBody>
                    <a:bodyPr/>
                    <a:lstStyle/>
                    <a:p>
                      <a:pPr marL="38100" marR="38100" algn="ctr">
                        <a:lnSpc>
                          <a:spcPct val="115000"/>
                        </a:lnSpc>
                        <a:spcBef>
                          <a:spcPts val="300"/>
                        </a:spcBef>
                        <a:spcAft>
                          <a:spcPts val="300"/>
                        </a:spcAft>
                      </a:pPr>
                      <a:r>
                        <a:rPr lang="en-GB" sz="1800" b="1">
                          <a:effectLst/>
                          <a:latin typeface="Calibri" panose="020F0502020204030204" pitchFamily="34" charset="0"/>
                          <a:ea typeface="Calibri" panose="020F0502020204030204" pitchFamily="34" charset="0"/>
                          <a:cs typeface="Calibri" panose="020F0502020204030204" pitchFamily="34" charset="0"/>
                        </a:rPr>
                        <a:t>Difference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4D6D8"/>
                    </a:solidFill>
                  </a:tcPr>
                </a:tc>
                <a:tc>
                  <a:txBody>
                    <a:bodyPr/>
                    <a:lstStyle/>
                    <a:p>
                      <a:pPr marL="38100" marR="38100" algn="ctr">
                        <a:lnSpc>
                          <a:spcPct val="115000"/>
                        </a:lnSpc>
                        <a:spcBef>
                          <a:spcPts val="300"/>
                        </a:spcBef>
                        <a:spcAft>
                          <a:spcPts val="300"/>
                        </a:spcAft>
                      </a:pPr>
                      <a:r>
                        <a:rPr lang="en-GB" sz="1800" b="1">
                          <a:effectLst/>
                          <a:latin typeface="Calibri" panose="020F0502020204030204" pitchFamily="34" charset="0"/>
                          <a:ea typeface="Calibri" panose="020F0502020204030204" pitchFamily="34" charset="0"/>
                          <a:cs typeface="Calibri" panose="020F0502020204030204" pitchFamily="34" charset="0"/>
                        </a:rPr>
                        <a:t>Survey Coverage &amp;</a:t>
                      </a:r>
                      <a:br>
                        <a:rPr lang="en-GB" sz="1800" b="1">
                          <a:effectLst/>
                          <a:latin typeface="Calibri" panose="020F0502020204030204" pitchFamily="34" charset="0"/>
                          <a:ea typeface="Calibri" panose="020F0502020204030204" pitchFamily="34" charset="0"/>
                          <a:cs typeface="Calibri" panose="020F0502020204030204" pitchFamily="34" charset="0"/>
                        </a:rPr>
                      </a:br>
                      <a:r>
                        <a:rPr lang="en-GB" sz="1800" b="1">
                          <a:effectLst/>
                          <a:latin typeface="Calibri" panose="020F0502020204030204" pitchFamily="34" charset="0"/>
                          <a:ea typeface="Calibri" panose="020F0502020204030204" pitchFamily="34" charset="0"/>
                          <a:cs typeface="Calibri" panose="020F0502020204030204" pitchFamily="34" charset="0"/>
                        </a:rPr>
                        <a:t>Reported Coverage</a:t>
                      </a:r>
                      <a:br>
                        <a:rPr lang="en-GB" sz="1800" b="1">
                          <a:effectLst/>
                          <a:latin typeface="Calibri" panose="020F0502020204030204" pitchFamily="34" charset="0"/>
                          <a:ea typeface="Calibri" panose="020F0502020204030204" pitchFamily="34" charset="0"/>
                          <a:cs typeface="Calibri" panose="020F0502020204030204" pitchFamily="34" charset="0"/>
                        </a:rPr>
                      </a:br>
                      <a:r>
                        <a:rPr lang="en-GB" sz="1800" b="1">
                          <a:effectLst/>
                          <a:latin typeface="Calibri" panose="020F0502020204030204" pitchFamily="34" charset="0"/>
                          <a:ea typeface="Calibri" panose="020F0502020204030204" pitchFamily="34" charset="0"/>
                          <a:cs typeface="Calibri" panose="020F0502020204030204" pitchFamily="34" charset="0"/>
                        </a:rPr>
                        <a:t>are Similar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4D6D8"/>
                    </a:solidFill>
                  </a:tcPr>
                </a:tc>
                <a:tc>
                  <a:txBody>
                    <a:bodyPr/>
                    <a:lstStyle/>
                    <a:p>
                      <a:pPr marL="38100" marR="38100" algn="ctr">
                        <a:lnSpc>
                          <a:spcPct val="115000"/>
                        </a:lnSpc>
                        <a:spcBef>
                          <a:spcPts val="300"/>
                        </a:spcBef>
                        <a:spcAft>
                          <a:spcPts val="300"/>
                        </a:spcAft>
                      </a:pPr>
                      <a:r>
                        <a:rPr lang="en-GB" sz="1800" b="1">
                          <a:effectLst/>
                          <a:latin typeface="Calibri" panose="020F0502020204030204" pitchFamily="34" charset="0"/>
                          <a:ea typeface="Calibri" panose="020F0502020204030204" pitchFamily="34" charset="0"/>
                          <a:cs typeface="Calibri" panose="020F0502020204030204" pitchFamily="34" charset="0"/>
                        </a:rPr>
                        <a:t>Meets or Exceeds </a:t>
                      </a:r>
                      <a:br>
                        <a:rPr lang="en-GB" sz="1800" b="1">
                          <a:effectLst/>
                          <a:latin typeface="Calibri" panose="020F0502020204030204" pitchFamily="34" charset="0"/>
                          <a:ea typeface="Calibri" panose="020F0502020204030204" pitchFamily="34" charset="0"/>
                          <a:cs typeface="Calibri" panose="020F0502020204030204" pitchFamily="34" charset="0"/>
                        </a:rPr>
                      </a:br>
                      <a:r>
                        <a:rPr lang="en-GB" sz="1800" b="1">
                          <a:effectLst/>
                          <a:latin typeface="Calibri" panose="020F0502020204030204" pitchFamily="34" charset="0"/>
                          <a:ea typeface="Calibri" panose="020F0502020204030204" pitchFamily="34" charset="0"/>
                          <a:cs typeface="Calibri" panose="020F0502020204030204" pitchFamily="34" charset="0"/>
                        </a:rPr>
                        <a:t> the Target 80 % Threshold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4D6D8"/>
                    </a:solidFill>
                  </a:tcPr>
                </a:tc>
                <a:extLst>
                  <a:ext uri="{0D108BD9-81ED-4DB2-BD59-A6C34878D82A}">
                    <a16:rowId xmlns:a16="http://schemas.microsoft.com/office/drawing/2014/main" val="193868167"/>
                  </a:ext>
                </a:extLst>
              </a:tr>
              <a:tr h="596265">
                <a:tc>
                  <a:txBody>
                    <a:bodyPr/>
                    <a:lstStyle/>
                    <a:p>
                      <a:pPr marL="12700" marR="12700" algn="ctr">
                        <a:lnSpc>
                          <a:spcPct val="115000"/>
                        </a:lnSpc>
                        <a:spcBef>
                          <a:spcPts val="100"/>
                        </a:spcBef>
                        <a:spcAft>
                          <a:spcPts val="100"/>
                        </a:spcAft>
                      </a:pPr>
                      <a:r>
                        <a:rPr lang="en-GB" sz="1800">
                          <a:effectLst/>
                          <a:latin typeface="Calibri" panose="020F0502020204030204" pitchFamily="34" charset="0"/>
                          <a:ea typeface="Calibri" panose="020F0502020204030204" pitchFamily="34" charset="0"/>
                          <a:cs typeface="Calibri" panose="020F0502020204030204" pitchFamily="34" charset="0"/>
                        </a:rPr>
                        <a:t>Maridi County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2700" marR="12700" algn="ctr">
                        <a:lnSpc>
                          <a:spcPct val="115000"/>
                        </a:lnSpc>
                        <a:spcBef>
                          <a:spcPts val="100"/>
                        </a:spcBef>
                        <a:spcAft>
                          <a:spcPts val="100"/>
                        </a:spcAft>
                      </a:pPr>
                      <a:r>
                        <a:rPr lang="en-GB" sz="1800">
                          <a:effectLst/>
                          <a:latin typeface="Calibri" panose="020F0502020204030204" pitchFamily="34" charset="0"/>
                          <a:ea typeface="Calibri" panose="020F0502020204030204" pitchFamily="34" charset="0"/>
                          <a:cs typeface="Calibri" panose="020F0502020204030204" pitchFamily="34" charset="0"/>
                        </a:rPr>
                        <a:t>47.03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2700" marR="12700" algn="ctr">
                        <a:lnSpc>
                          <a:spcPct val="115000"/>
                        </a:lnSpc>
                        <a:spcBef>
                          <a:spcPts val="100"/>
                        </a:spcBef>
                        <a:spcAft>
                          <a:spcPts val="100"/>
                        </a:spcAft>
                      </a:pPr>
                      <a:r>
                        <a:rPr lang="en-GB" sz="1800">
                          <a:effectLst/>
                          <a:latin typeface="Calibri" panose="020F0502020204030204" pitchFamily="34" charset="0"/>
                          <a:ea typeface="Calibri" panose="020F0502020204030204" pitchFamily="34" charset="0"/>
                          <a:cs typeface="Calibri" panose="020F0502020204030204" pitchFamily="34" charset="0"/>
                        </a:rPr>
                        <a:t>83.6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2700" marR="12700" algn="ctr">
                        <a:lnSpc>
                          <a:spcPct val="115000"/>
                        </a:lnSpc>
                        <a:spcBef>
                          <a:spcPts val="100"/>
                        </a:spcBef>
                        <a:spcAft>
                          <a:spcPts val="100"/>
                        </a:spcAft>
                      </a:pPr>
                      <a:r>
                        <a:rPr lang="en-GB" sz="1800">
                          <a:effectLst/>
                          <a:latin typeface="Calibri" panose="020F0502020204030204" pitchFamily="34" charset="0"/>
                          <a:ea typeface="Calibri" panose="020F0502020204030204" pitchFamily="34" charset="0"/>
                          <a:cs typeface="Calibri" panose="020F0502020204030204" pitchFamily="34" charset="0"/>
                        </a:rPr>
                        <a:t>-36.37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2700" marR="12700" algn="ctr">
                        <a:lnSpc>
                          <a:spcPct val="115000"/>
                        </a:lnSpc>
                        <a:spcBef>
                          <a:spcPts val="100"/>
                        </a:spcBef>
                        <a:spcAft>
                          <a:spcPts val="100"/>
                        </a:spcAft>
                      </a:pPr>
                      <a:r>
                        <a:rPr lang="en-GB" sz="1800">
                          <a:effectLst/>
                          <a:latin typeface="Calibri" panose="020F0502020204030204" pitchFamily="34" charset="0"/>
                          <a:ea typeface="Calibri" panose="020F0502020204030204" pitchFamily="34" charset="0"/>
                          <a:cs typeface="Calibri" panose="020F0502020204030204" pitchFamily="34" charset="0"/>
                        </a:rPr>
                        <a:t>No; survey coverage is much less than reported coverage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12700" marR="12700" algn="ctr">
                        <a:lnSpc>
                          <a:spcPct val="115000"/>
                        </a:lnSpc>
                        <a:spcBef>
                          <a:spcPts val="100"/>
                        </a:spcBef>
                        <a:spcAft>
                          <a:spcPts val="100"/>
                        </a:spcAft>
                      </a:pPr>
                      <a:r>
                        <a:rPr lang="en-GB" sz="1800" dirty="0">
                          <a:effectLst/>
                          <a:latin typeface="Calibri" panose="020F0502020204030204" pitchFamily="34" charset="0"/>
                          <a:ea typeface="Calibri" panose="020F0502020204030204" pitchFamily="34" charset="0"/>
                          <a:cs typeface="Calibri" panose="020F0502020204030204" pitchFamily="34" charset="0"/>
                        </a:rPr>
                        <a:t>No</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028209054"/>
                  </a:ext>
                </a:extLst>
              </a:tr>
            </a:tbl>
          </a:graphicData>
        </a:graphic>
      </p:graphicFrame>
    </p:spTree>
    <p:extLst>
      <p:ext uri="{BB962C8B-B14F-4D97-AF65-F5344CB8AC3E}">
        <p14:creationId xmlns:p14="http://schemas.microsoft.com/office/powerpoint/2010/main" val="3531780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Comparison of surveyed coverage and reported coverage for IVM using MDA census and WHO JRSM data</a:t>
            </a:r>
          </a:p>
        </p:txBody>
      </p:sp>
      <p:sp>
        <p:nvSpPr>
          <p:cNvPr id="4" name="Slide Number Placeholder 3"/>
          <p:cNvSpPr>
            <a:spLocks noGrp="1"/>
          </p:cNvSpPr>
          <p:nvPr>
            <p:ph type="sldNum" sz="quarter" idx="4"/>
          </p:nvPr>
        </p:nvSpPr>
        <p:spPr/>
        <p:txBody>
          <a:bodyPr/>
          <a:lstStyle/>
          <a:p>
            <a:fld id="{D919D109-F427-0D4E-A2E6-D5BD6A565421}" type="slidenum">
              <a:rPr lang="en-US" smtClean="0"/>
              <a:pPr/>
              <a:t>14</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4086113441"/>
              </p:ext>
            </p:extLst>
          </p:nvPr>
        </p:nvGraphicFramePr>
        <p:xfrm>
          <a:off x="306092" y="2436348"/>
          <a:ext cx="11413840" cy="2523744"/>
        </p:xfrm>
        <a:graphic>
          <a:graphicData uri="http://schemas.openxmlformats.org/drawingml/2006/table">
            <a:tbl>
              <a:tblPr firstRow="1" firstCol="1" bandRow="1"/>
              <a:tblGrid>
                <a:gridCol w="1000873">
                  <a:extLst>
                    <a:ext uri="{9D8B030D-6E8A-4147-A177-3AD203B41FA5}">
                      <a16:colId xmlns:a16="http://schemas.microsoft.com/office/drawing/2014/main" val="4235423896"/>
                    </a:ext>
                  </a:extLst>
                </a:gridCol>
                <a:gridCol w="1620832">
                  <a:extLst>
                    <a:ext uri="{9D8B030D-6E8A-4147-A177-3AD203B41FA5}">
                      <a16:colId xmlns:a16="http://schemas.microsoft.com/office/drawing/2014/main" val="2211578326"/>
                    </a:ext>
                  </a:extLst>
                </a:gridCol>
                <a:gridCol w="1201047">
                  <a:extLst>
                    <a:ext uri="{9D8B030D-6E8A-4147-A177-3AD203B41FA5}">
                      <a16:colId xmlns:a16="http://schemas.microsoft.com/office/drawing/2014/main" val="3420455418"/>
                    </a:ext>
                  </a:extLst>
                </a:gridCol>
                <a:gridCol w="1357556">
                  <a:extLst>
                    <a:ext uri="{9D8B030D-6E8A-4147-A177-3AD203B41FA5}">
                      <a16:colId xmlns:a16="http://schemas.microsoft.com/office/drawing/2014/main" val="1570240114"/>
                    </a:ext>
                  </a:extLst>
                </a:gridCol>
                <a:gridCol w="1394359">
                  <a:extLst>
                    <a:ext uri="{9D8B030D-6E8A-4147-A177-3AD203B41FA5}">
                      <a16:colId xmlns:a16="http://schemas.microsoft.com/office/drawing/2014/main" val="2029076517"/>
                    </a:ext>
                  </a:extLst>
                </a:gridCol>
                <a:gridCol w="1410940">
                  <a:extLst>
                    <a:ext uri="{9D8B030D-6E8A-4147-A177-3AD203B41FA5}">
                      <a16:colId xmlns:a16="http://schemas.microsoft.com/office/drawing/2014/main" val="2238398241"/>
                    </a:ext>
                  </a:extLst>
                </a:gridCol>
                <a:gridCol w="1131081">
                  <a:extLst>
                    <a:ext uri="{9D8B030D-6E8A-4147-A177-3AD203B41FA5}">
                      <a16:colId xmlns:a16="http://schemas.microsoft.com/office/drawing/2014/main" val="1143507399"/>
                    </a:ext>
                  </a:extLst>
                </a:gridCol>
                <a:gridCol w="1061122">
                  <a:extLst>
                    <a:ext uri="{9D8B030D-6E8A-4147-A177-3AD203B41FA5}">
                      <a16:colId xmlns:a16="http://schemas.microsoft.com/office/drawing/2014/main" val="4236848039"/>
                    </a:ext>
                  </a:extLst>
                </a:gridCol>
                <a:gridCol w="1236030">
                  <a:extLst>
                    <a:ext uri="{9D8B030D-6E8A-4147-A177-3AD203B41FA5}">
                      <a16:colId xmlns:a16="http://schemas.microsoft.com/office/drawing/2014/main" val="2188375218"/>
                    </a:ext>
                  </a:extLst>
                </a:gridCol>
              </a:tblGrid>
              <a:tr h="197485">
                <a:tc rowSpan="2">
                  <a:txBody>
                    <a:bodyPr/>
                    <a:lstStyle/>
                    <a:p>
                      <a:pPr marL="0" marR="0" algn="ctr">
                        <a:lnSpc>
                          <a:spcPct val="115000"/>
                        </a:lnSpc>
                        <a:spcBef>
                          <a:spcPts val="0"/>
                        </a:spcBef>
                        <a:spcAft>
                          <a:spcPts val="1000"/>
                        </a:spcAft>
                      </a:pPr>
                      <a:r>
                        <a:rPr lang="en-GB" sz="1800" b="1">
                          <a:effectLst/>
                          <a:latin typeface="Calibri" panose="020F0502020204030204" pitchFamily="34" charset="0"/>
                          <a:ea typeface="Times New Roman" panose="02020603050405020304" pitchFamily="18" charset="0"/>
                          <a:cs typeface="Calibri" panose="020F0502020204030204" pitchFamily="34" charset="0"/>
                        </a:rPr>
                        <a:t>IU</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E7E6E6"/>
                    </a:solidFill>
                  </a:tcPr>
                </a:tc>
                <a:tc gridSpan="2">
                  <a:txBody>
                    <a:bodyPr/>
                    <a:lstStyle/>
                    <a:p>
                      <a:pPr marL="0" marR="0" algn="ctr">
                        <a:lnSpc>
                          <a:spcPct val="115000"/>
                        </a:lnSpc>
                        <a:spcBef>
                          <a:spcPts val="0"/>
                        </a:spcBef>
                        <a:spcAft>
                          <a:spcPts val="1000"/>
                        </a:spcAft>
                      </a:pPr>
                      <a:r>
                        <a:rPr lang="en-GB" sz="1800" b="1">
                          <a:effectLst/>
                          <a:latin typeface="Calibri" panose="020F0502020204030204" pitchFamily="34" charset="0"/>
                          <a:ea typeface="Times New Roman" panose="02020603050405020304" pitchFamily="18" charset="0"/>
                          <a:cs typeface="Calibri" panose="020F0502020204030204" pitchFamily="34" charset="0"/>
                        </a:rPr>
                        <a:t>Surveyed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E7E6E6"/>
                    </a:solidFill>
                  </a:tcPr>
                </a:tc>
                <a:tc hMerge="1">
                  <a:txBody>
                    <a:bodyPr/>
                    <a:lstStyle/>
                    <a:p>
                      <a:endParaRPr lang="en-US"/>
                    </a:p>
                  </a:txBody>
                  <a:tcPr/>
                </a:tc>
                <a:tc gridSpan="3">
                  <a:txBody>
                    <a:bodyPr/>
                    <a:lstStyle/>
                    <a:p>
                      <a:pPr marL="0" marR="0" algn="ctr">
                        <a:lnSpc>
                          <a:spcPct val="115000"/>
                        </a:lnSpc>
                        <a:spcBef>
                          <a:spcPts val="0"/>
                        </a:spcBef>
                        <a:spcAft>
                          <a:spcPts val="1000"/>
                        </a:spcAft>
                      </a:pPr>
                      <a:r>
                        <a:rPr lang="en-GB" sz="1800" b="1">
                          <a:effectLst/>
                          <a:latin typeface="Calibri" panose="020F0502020204030204" pitchFamily="34" charset="0"/>
                          <a:ea typeface="Times New Roman" panose="02020603050405020304" pitchFamily="18" charset="0"/>
                          <a:cs typeface="Calibri" panose="020F0502020204030204" pitchFamily="34" charset="0"/>
                        </a:rPr>
                        <a:t>Reported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E7E6E6"/>
                    </a:solidFill>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1000"/>
                        </a:spcAft>
                      </a:pPr>
                      <a:r>
                        <a:rPr lang="en-GB" sz="1800" b="1">
                          <a:effectLst/>
                          <a:latin typeface="Calibri" panose="020F0502020204030204" pitchFamily="34" charset="0"/>
                          <a:ea typeface="Times New Roman" panose="02020603050405020304" pitchFamily="18" charset="0"/>
                          <a:cs typeface="Calibri" panose="020F0502020204030204" pitchFamily="34" charset="0"/>
                        </a:rPr>
                        <a:t>Therapeutic coverage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E7E6E6"/>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31861332"/>
                  </a:ext>
                </a:extLst>
              </a:tr>
              <a:tr h="791845">
                <a:tc vMerge="1">
                  <a:txBody>
                    <a:bodyPr/>
                    <a:lstStyle/>
                    <a:p>
                      <a:endParaRPr lang="en-US"/>
                    </a:p>
                  </a:txBody>
                  <a:tcPr/>
                </a:tc>
                <a:tc>
                  <a:txBody>
                    <a:bodyPr/>
                    <a:lstStyle/>
                    <a:p>
                      <a:pPr marL="0" marR="0">
                        <a:lnSpc>
                          <a:spcPct val="115000"/>
                        </a:lnSpc>
                        <a:spcBef>
                          <a:spcPts val="0"/>
                        </a:spcBef>
                        <a:spcAft>
                          <a:spcPts val="1000"/>
                        </a:spcAft>
                      </a:pPr>
                      <a:r>
                        <a:rPr lang="en-GB" sz="1800" b="0" dirty="0">
                          <a:effectLst/>
                          <a:latin typeface="Calibri" panose="020F0502020204030204" pitchFamily="34" charset="0"/>
                          <a:ea typeface="Times New Roman" panose="02020603050405020304" pitchFamily="18" charset="0"/>
                          <a:cs typeface="Calibri" panose="020F0502020204030204" pitchFamily="34" charset="0"/>
                        </a:rPr>
                        <a:t>Total number of people in surveyed households</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E7E6E6"/>
                    </a:solidFill>
                  </a:tcPr>
                </a:tc>
                <a:tc>
                  <a:txBody>
                    <a:bodyPr/>
                    <a:lstStyle/>
                    <a:p>
                      <a:pPr marL="0" marR="0">
                        <a:lnSpc>
                          <a:spcPct val="115000"/>
                        </a:lnSpc>
                        <a:spcBef>
                          <a:spcPts val="0"/>
                        </a:spcBef>
                        <a:spcAft>
                          <a:spcPts val="1000"/>
                        </a:spcAft>
                      </a:pPr>
                      <a:r>
                        <a:rPr lang="en-GB" sz="1800" b="0" dirty="0">
                          <a:effectLst/>
                          <a:latin typeface="Calibri" panose="020F0502020204030204" pitchFamily="34" charset="0"/>
                          <a:ea typeface="Times New Roman" panose="02020603050405020304" pitchFamily="18" charset="0"/>
                          <a:cs typeface="Calibri" panose="020F0502020204030204" pitchFamily="34" charset="0"/>
                        </a:rPr>
                        <a:t>Number of people treated</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E7E6E6"/>
                    </a:solidFill>
                  </a:tcPr>
                </a:tc>
                <a:tc>
                  <a:txBody>
                    <a:bodyPr/>
                    <a:lstStyle/>
                    <a:p>
                      <a:pPr marL="0" marR="0">
                        <a:lnSpc>
                          <a:spcPct val="115000"/>
                        </a:lnSpc>
                        <a:spcBef>
                          <a:spcPts val="0"/>
                        </a:spcBef>
                        <a:spcAft>
                          <a:spcPts val="1000"/>
                        </a:spcAft>
                      </a:pPr>
                      <a:r>
                        <a:rPr lang="en-GB" sz="1800" b="0" dirty="0">
                          <a:effectLst/>
                          <a:latin typeface="Calibri" panose="020F0502020204030204" pitchFamily="34" charset="0"/>
                          <a:ea typeface="Times New Roman" panose="02020603050405020304" pitchFamily="18" charset="0"/>
                          <a:cs typeface="Calibri" panose="020F0502020204030204" pitchFamily="34" charset="0"/>
                        </a:rPr>
                        <a:t>Total population from Pre-MDA data</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E7E6E6"/>
                    </a:solidFill>
                  </a:tcPr>
                </a:tc>
                <a:tc>
                  <a:txBody>
                    <a:bodyPr/>
                    <a:lstStyle/>
                    <a:p>
                      <a:pPr marL="0" marR="0">
                        <a:lnSpc>
                          <a:spcPct val="115000"/>
                        </a:lnSpc>
                        <a:spcBef>
                          <a:spcPts val="0"/>
                        </a:spcBef>
                        <a:spcAft>
                          <a:spcPts val="1000"/>
                        </a:spcAft>
                      </a:pPr>
                      <a:r>
                        <a:rPr lang="en-GB" sz="1800" b="0" dirty="0">
                          <a:effectLst/>
                          <a:latin typeface="Calibri" panose="020F0502020204030204" pitchFamily="34" charset="0"/>
                          <a:ea typeface="Times New Roman" panose="02020603050405020304" pitchFamily="18" charset="0"/>
                          <a:cs typeface="Calibri" panose="020F0502020204030204" pitchFamily="34" charset="0"/>
                        </a:rPr>
                        <a:t>Total population</a:t>
                      </a:r>
                      <a:r>
                        <a:rPr lang="en-GB" sz="1800" b="0" dirty="0">
                          <a:effectLst/>
                          <a:latin typeface="Calibri" panose="020F0502020204030204" pitchFamily="34" charset="0"/>
                          <a:ea typeface="Calibri" panose="020F0502020204030204" pitchFamily="34" charset="0"/>
                          <a:cs typeface="Calibri" panose="020F0502020204030204" pitchFamily="34" charset="0"/>
                        </a:rPr>
                        <a:t> </a:t>
                      </a:r>
                      <a:r>
                        <a:rPr lang="en-GB" sz="1800" b="0" dirty="0">
                          <a:effectLst/>
                          <a:latin typeface="Calibri" panose="020F0502020204030204" pitchFamily="34" charset="0"/>
                          <a:ea typeface="Times New Roman" panose="02020603050405020304" pitchFamily="18" charset="0"/>
                          <a:cs typeface="Calibri" panose="020F0502020204030204" pitchFamily="34" charset="0"/>
                        </a:rPr>
                        <a:t>WHO JRSM data  </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E7E6E6"/>
                    </a:solidFill>
                  </a:tcPr>
                </a:tc>
                <a:tc>
                  <a:txBody>
                    <a:bodyPr/>
                    <a:lstStyle/>
                    <a:p>
                      <a:pPr marL="0" marR="0">
                        <a:lnSpc>
                          <a:spcPct val="115000"/>
                        </a:lnSpc>
                        <a:spcBef>
                          <a:spcPts val="0"/>
                        </a:spcBef>
                        <a:spcAft>
                          <a:spcPts val="1000"/>
                        </a:spcAft>
                      </a:pPr>
                      <a:r>
                        <a:rPr lang="en-GB" sz="1800" b="0" dirty="0">
                          <a:effectLst/>
                          <a:latin typeface="Calibri" panose="020F0502020204030204" pitchFamily="34" charset="0"/>
                          <a:ea typeface="Times New Roman" panose="02020603050405020304" pitchFamily="18" charset="0"/>
                          <a:cs typeface="Calibri" panose="020F0502020204030204" pitchFamily="34" charset="0"/>
                        </a:rPr>
                        <a:t>Number of people treated from Program reports</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E7E6E6"/>
                    </a:solidFill>
                  </a:tcPr>
                </a:tc>
                <a:tc>
                  <a:txBody>
                    <a:bodyPr/>
                    <a:lstStyle/>
                    <a:p>
                      <a:pPr marL="0" marR="0">
                        <a:lnSpc>
                          <a:spcPct val="115000"/>
                        </a:lnSpc>
                        <a:spcBef>
                          <a:spcPts val="0"/>
                        </a:spcBef>
                        <a:spcAft>
                          <a:spcPts val="1000"/>
                        </a:spcAft>
                      </a:pPr>
                      <a:r>
                        <a:rPr lang="en-GB" sz="1800" b="0" dirty="0">
                          <a:effectLst/>
                          <a:latin typeface="Calibri" panose="020F0502020204030204" pitchFamily="34" charset="0"/>
                          <a:ea typeface="Times New Roman" panose="02020603050405020304" pitchFamily="18" charset="0"/>
                          <a:cs typeface="Calibri" panose="020F0502020204030204" pitchFamily="34" charset="0"/>
                        </a:rPr>
                        <a:t>Surveyed coverage</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E7E6E6"/>
                    </a:solidFill>
                  </a:tcPr>
                </a:tc>
                <a:tc>
                  <a:txBody>
                    <a:bodyPr/>
                    <a:lstStyle/>
                    <a:p>
                      <a:pPr marL="0" marR="0">
                        <a:lnSpc>
                          <a:spcPct val="115000"/>
                        </a:lnSpc>
                        <a:spcBef>
                          <a:spcPts val="0"/>
                        </a:spcBef>
                        <a:spcAft>
                          <a:spcPts val="1000"/>
                        </a:spcAft>
                      </a:pPr>
                      <a:r>
                        <a:rPr lang="en-GB" sz="1800" b="0" dirty="0">
                          <a:effectLst/>
                          <a:latin typeface="Calibri" panose="020F0502020204030204" pitchFamily="34" charset="0"/>
                          <a:ea typeface="Times New Roman" panose="02020603050405020304" pitchFamily="18" charset="0"/>
                          <a:cs typeface="Calibri" panose="020F0502020204030204" pitchFamily="34" charset="0"/>
                        </a:rPr>
                        <a:t>Reported coverage based on WHO JRSM data</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E7E6E6"/>
                    </a:solidFill>
                  </a:tcPr>
                </a:tc>
                <a:tc>
                  <a:txBody>
                    <a:bodyPr/>
                    <a:lstStyle/>
                    <a:p>
                      <a:pPr marL="0" marR="0">
                        <a:lnSpc>
                          <a:spcPct val="115000"/>
                        </a:lnSpc>
                        <a:spcBef>
                          <a:spcPts val="0"/>
                        </a:spcBef>
                        <a:spcAft>
                          <a:spcPts val="1000"/>
                        </a:spcAft>
                      </a:pPr>
                      <a:r>
                        <a:rPr lang="en-GB" sz="1800" b="0" dirty="0">
                          <a:effectLst/>
                          <a:latin typeface="Calibri" panose="020F0502020204030204" pitchFamily="34" charset="0"/>
                          <a:ea typeface="Times New Roman" panose="02020603050405020304" pitchFamily="18" charset="0"/>
                          <a:cs typeface="Calibri" panose="020F0502020204030204" pitchFamily="34" charset="0"/>
                        </a:rPr>
                        <a:t>Reported coverage  - Based on MDA census data</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E7E6E6"/>
                    </a:solidFill>
                  </a:tcPr>
                </a:tc>
                <a:extLst>
                  <a:ext uri="{0D108BD9-81ED-4DB2-BD59-A6C34878D82A}">
                    <a16:rowId xmlns:a16="http://schemas.microsoft.com/office/drawing/2014/main" val="2384588808"/>
                  </a:ext>
                </a:extLst>
              </a:tr>
              <a:tr h="197485">
                <a:tc>
                  <a:txBody>
                    <a:bodyPr/>
                    <a:lstStyle/>
                    <a:p>
                      <a:pPr marL="0" marR="0">
                        <a:lnSpc>
                          <a:spcPct val="115000"/>
                        </a:lnSpc>
                        <a:spcBef>
                          <a:spcPts val="0"/>
                        </a:spcBef>
                        <a:spcAft>
                          <a:spcPts val="1000"/>
                        </a:spcAft>
                      </a:pPr>
                      <a:r>
                        <a:rPr lang="en-GB" sz="1800" b="1" dirty="0" err="1">
                          <a:effectLst/>
                          <a:latin typeface="Calibri" panose="020F0502020204030204" pitchFamily="34" charset="0"/>
                          <a:ea typeface="Times New Roman" panose="02020603050405020304" pitchFamily="18" charset="0"/>
                          <a:cs typeface="Calibri" panose="020F0502020204030204" pitchFamily="34" charset="0"/>
                        </a:rPr>
                        <a:t>Maridi</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tcPr>
                </a:tc>
                <a:tc>
                  <a:txBody>
                    <a:bodyPr/>
                    <a:lstStyle/>
                    <a:p>
                      <a:pPr marL="38100" marR="38100" algn="ctr">
                        <a:lnSpc>
                          <a:spcPct val="115000"/>
                        </a:lnSpc>
                        <a:spcBef>
                          <a:spcPts val="0"/>
                        </a:spcBef>
                        <a:spcAft>
                          <a:spcPts val="1000"/>
                        </a:spcAft>
                      </a:pPr>
                      <a:r>
                        <a:rPr lang="en-GB" sz="1800" dirty="0">
                          <a:effectLst/>
                          <a:latin typeface="Calibri" panose="020F0502020204030204" pitchFamily="34" charset="0"/>
                          <a:ea typeface="Calibri" panose="020F0502020204030204" pitchFamily="34" charset="0"/>
                          <a:cs typeface="Calibri" panose="020F0502020204030204" pitchFamily="34" charset="0"/>
                        </a:rPr>
                        <a:t>1,093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GB" sz="1800">
                          <a:effectLst/>
                          <a:latin typeface="Calibri" panose="020F0502020204030204" pitchFamily="34" charset="0"/>
                          <a:ea typeface="Times New Roman" panose="02020603050405020304" pitchFamily="18" charset="0"/>
                          <a:cs typeface="Calibri" panose="020F0502020204030204" pitchFamily="34" charset="0"/>
                        </a:rPr>
                        <a:t>514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GB" sz="1800">
                          <a:effectLst/>
                          <a:latin typeface="Calibri" panose="020F0502020204030204" pitchFamily="34" charset="0"/>
                          <a:ea typeface="Times New Roman" panose="02020603050405020304" pitchFamily="18" charset="0"/>
                          <a:cs typeface="Calibri" panose="020F0502020204030204" pitchFamily="34" charset="0"/>
                        </a:rPr>
                        <a:t>120,092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GB" sz="1800">
                          <a:effectLst/>
                          <a:latin typeface="Calibri" panose="020F0502020204030204" pitchFamily="34" charset="0"/>
                          <a:ea typeface="Times New Roman" panose="02020603050405020304" pitchFamily="18" charset="0"/>
                          <a:cs typeface="Calibri" panose="020F0502020204030204" pitchFamily="34" charset="0"/>
                        </a:rPr>
                        <a:t>119,189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GB" sz="1800">
                          <a:effectLst/>
                          <a:latin typeface="Calibri" panose="020F0502020204030204" pitchFamily="34" charset="0"/>
                          <a:ea typeface="Times New Roman" panose="02020603050405020304" pitchFamily="18" charset="0"/>
                          <a:cs typeface="Calibri" panose="020F0502020204030204" pitchFamily="34" charset="0"/>
                        </a:rPr>
                        <a:t>100,392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GB" sz="1800">
                          <a:effectLst/>
                          <a:latin typeface="Calibri" panose="020F0502020204030204" pitchFamily="34" charset="0"/>
                          <a:ea typeface="Calibri" panose="020F0502020204030204" pitchFamily="34" charset="0"/>
                          <a:cs typeface="Calibri" panose="020F0502020204030204" pitchFamily="34" charset="0"/>
                        </a:rPr>
                        <a:t>47%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GB" sz="1800">
                          <a:effectLst/>
                          <a:latin typeface="Calibri" panose="020F0502020204030204" pitchFamily="34" charset="0"/>
                          <a:ea typeface="Calibri" panose="020F0502020204030204" pitchFamily="34" charset="0"/>
                          <a:cs typeface="Calibri" panose="020F0502020204030204" pitchFamily="34" charset="0"/>
                        </a:rPr>
                        <a:t>84.2%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GB" sz="1800" dirty="0">
                          <a:effectLst/>
                          <a:latin typeface="Calibri" panose="020F0502020204030204" pitchFamily="34" charset="0"/>
                          <a:ea typeface="Calibri" panose="020F0502020204030204" pitchFamily="34" charset="0"/>
                          <a:cs typeface="Calibri" panose="020F0502020204030204" pitchFamily="34" charset="0"/>
                        </a:rPr>
                        <a:t>83.6%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tcPr>
                </a:tc>
                <a:extLst>
                  <a:ext uri="{0D108BD9-81ED-4DB2-BD59-A6C34878D82A}">
                    <a16:rowId xmlns:a16="http://schemas.microsoft.com/office/drawing/2014/main" val="1627509640"/>
                  </a:ext>
                </a:extLst>
              </a:tr>
            </a:tbl>
          </a:graphicData>
        </a:graphic>
      </p:graphicFrame>
    </p:spTree>
    <p:extLst>
      <p:ext uri="{BB962C8B-B14F-4D97-AF65-F5344CB8AC3E}">
        <p14:creationId xmlns:p14="http://schemas.microsoft.com/office/powerpoint/2010/main" val="3917547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Geographical Coverage</a:t>
            </a: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15</a:t>
            </a:fld>
            <a:endParaRPr lang="en-US" dirty="0"/>
          </a:p>
        </p:txBody>
      </p:sp>
      <p:pic>
        <p:nvPicPr>
          <p:cNvPr id="7" name="/tmp/RtmpwplPe7/file36c464b60316/plot001.png" descr="image"/>
          <p:cNvPicPr/>
          <p:nvPr/>
        </p:nvPicPr>
        <p:blipFill>
          <a:blip r:embed="rId2"/>
          <a:stretch>
            <a:fillRect/>
          </a:stretch>
        </p:blipFill>
        <p:spPr>
          <a:xfrm>
            <a:off x="2072268" y="1467237"/>
            <a:ext cx="8097643" cy="5290402"/>
          </a:xfrm>
          <a:prstGeom prst="rect">
            <a:avLst/>
          </a:prstGeom>
        </p:spPr>
      </p:pic>
    </p:spTree>
    <p:extLst>
      <p:ext uri="{BB962C8B-B14F-4D97-AF65-F5344CB8AC3E}">
        <p14:creationId xmlns:p14="http://schemas.microsoft.com/office/powerpoint/2010/main" val="1155454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Compliance to treatment with IVM</a:t>
            </a: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16</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59846657"/>
              </p:ext>
            </p:extLst>
          </p:nvPr>
        </p:nvGraphicFramePr>
        <p:xfrm>
          <a:off x="709085" y="1914305"/>
          <a:ext cx="9717304" cy="4129655"/>
        </p:xfrm>
        <a:graphic>
          <a:graphicData uri="http://schemas.openxmlformats.org/drawingml/2006/table">
            <a:tbl>
              <a:tblPr firstRow="1" firstCol="1" bandRow="1"/>
              <a:tblGrid>
                <a:gridCol w="3083708">
                  <a:extLst>
                    <a:ext uri="{9D8B030D-6E8A-4147-A177-3AD203B41FA5}">
                      <a16:colId xmlns:a16="http://schemas.microsoft.com/office/drawing/2014/main" val="423770704"/>
                    </a:ext>
                  </a:extLst>
                </a:gridCol>
                <a:gridCol w="3316798">
                  <a:extLst>
                    <a:ext uri="{9D8B030D-6E8A-4147-A177-3AD203B41FA5}">
                      <a16:colId xmlns:a16="http://schemas.microsoft.com/office/drawing/2014/main" val="3931743880"/>
                    </a:ext>
                  </a:extLst>
                </a:gridCol>
                <a:gridCol w="3316798">
                  <a:extLst>
                    <a:ext uri="{9D8B030D-6E8A-4147-A177-3AD203B41FA5}">
                      <a16:colId xmlns:a16="http://schemas.microsoft.com/office/drawing/2014/main" val="1785779726"/>
                    </a:ext>
                  </a:extLst>
                </a:gridCol>
              </a:tblGrid>
              <a:tr h="547601">
                <a:tc>
                  <a:txBody>
                    <a:bodyPr/>
                    <a:lstStyle/>
                    <a:p>
                      <a:pPr marL="0" marR="0">
                        <a:lnSpc>
                          <a:spcPct val="115000"/>
                        </a:lnSpc>
                        <a:spcBef>
                          <a:spcPts val="0"/>
                        </a:spcBef>
                        <a:spcAft>
                          <a:spcPts val="0"/>
                        </a:spcAft>
                      </a:pPr>
                      <a:r>
                        <a:rPr lang="en-US" sz="2200" b="1">
                          <a:effectLst/>
                          <a:latin typeface="Calibri" panose="020F0502020204030204" pitchFamily="34" charset="0"/>
                          <a:ea typeface="Times New Roman" panose="02020603050405020304" pitchFamily="18" charset="0"/>
                          <a:cs typeface="Calibri" panose="020F0502020204030204" pitchFamily="34" charset="0"/>
                        </a:rPr>
                        <a:t>Reason</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b="1">
                          <a:effectLst/>
                          <a:latin typeface="Calibri" panose="020F0502020204030204" pitchFamily="34" charset="0"/>
                          <a:ea typeface="Times New Roman" panose="02020603050405020304" pitchFamily="18" charset="0"/>
                          <a:cs typeface="Calibri" panose="020F0502020204030204" pitchFamily="34" charset="0"/>
                        </a:rPr>
                        <a:t>Frequency (n=767)</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b="1">
                          <a:effectLst/>
                          <a:latin typeface="Calibri" panose="020F0502020204030204" pitchFamily="34" charset="0"/>
                          <a:ea typeface="Times New Roman" panose="02020603050405020304" pitchFamily="18" charset="0"/>
                          <a:cs typeface="Calibri" panose="020F0502020204030204" pitchFamily="34" charset="0"/>
                        </a:rPr>
                        <a:t>Percent</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3874552982"/>
                  </a:ext>
                </a:extLst>
              </a:tr>
              <a:tr h="414293">
                <a:tc>
                  <a:txBody>
                    <a:bodyPr/>
                    <a:lstStyle/>
                    <a:p>
                      <a:pPr marL="0" marR="0">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To be healthy</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468</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61.0</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2869805195"/>
                  </a:ext>
                </a:extLst>
              </a:tr>
              <a:tr h="829680">
                <a:tc>
                  <a:txBody>
                    <a:bodyPr/>
                    <a:lstStyle/>
                    <a:p>
                      <a:pPr marL="0" marR="0">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Afraid of getting the disease </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205</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dirty="0">
                          <a:effectLst/>
                          <a:latin typeface="Calibri" panose="020F0502020204030204" pitchFamily="34" charset="0"/>
                          <a:ea typeface="Times New Roman" panose="02020603050405020304" pitchFamily="18" charset="0"/>
                          <a:cs typeface="Calibri" panose="020F0502020204030204" pitchFamily="34" charset="0"/>
                        </a:rPr>
                        <a:t>26.7</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465820370"/>
                  </a:ext>
                </a:extLst>
              </a:tr>
              <a:tr h="547601">
                <a:tc>
                  <a:txBody>
                    <a:bodyPr/>
                    <a:lstStyle/>
                    <a:p>
                      <a:pPr marL="0" marR="0">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Someone told me to</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34</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4.4</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414367145"/>
                  </a:ext>
                </a:extLst>
              </a:tr>
              <a:tr h="414293">
                <a:tc>
                  <a:txBody>
                    <a:bodyPr/>
                    <a:lstStyle/>
                    <a:p>
                      <a:pPr marL="0" marR="0">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Others</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13</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1.7</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008837736"/>
                  </a:ext>
                </a:extLst>
              </a:tr>
              <a:tr h="547601">
                <a:tc>
                  <a:txBody>
                    <a:bodyPr/>
                    <a:lstStyle/>
                    <a:p>
                      <a:pPr marL="0" marR="0">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Everyone else is taking it</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3</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0.4</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512854331"/>
                  </a:ext>
                </a:extLst>
              </a:tr>
              <a:tr h="414293">
                <a:tc>
                  <a:txBody>
                    <a:bodyPr/>
                    <a:lstStyle/>
                    <a:p>
                      <a:pPr marL="0" marR="0">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Didn’t answer</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44</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a:effectLst/>
                          <a:latin typeface="Calibri" panose="020F0502020204030204" pitchFamily="34" charset="0"/>
                          <a:ea typeface="Times New Roman" panose="02020603050405020304" pitchFamily="18" charset="0"/>
                          <a:cs typeface="Calibri" panose="020F0502020204030204" pitchFamily="34" charset="0"/>
                        </a:rPr>
                        <a:t>5.7</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2803572804"/>
                  </a:ext>
                </a:extLst>
              </a:tr>
              <a:tr h="414293">
                <a:tc>
                  <a:txBody>
                    <a:bodyPr/>
                    <a:lstStyle/>
                    <a:p>
                      <a:pPr marL="0" marR="0">
                        <a:lnSpc>
                          <a:spcPct val="115000"/>
                        </a:lnSpc>
                        <a:spcBef>
                          <a:spcPts val="0"/>
                        </a:spcBef>
                        <a:spcAft>
                          <a:spcPts val="0"/>
                        </a:spcAft>
                      </a:pPr>
                      <a:r>
                        <a:rPr lang="en-US" sz="2200" b="1">
                          <a:effectLst/>
                          <a:latin typeface="Calibri" panose="020F0502020204030204" pitchFamily="34" charset="0"/>
                          <a:ea typeface="Times New Roman" panose="02020603050405020304" pitchFamily="18" charset="0"/>
                          <a:cs typeface="Calibri" panose="020F0502020204030204" pitchFamily="34" charset="0"/>
                        </a:rPr>
                        <a:t>Total</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b="1">
                          <a:effectLst/>
                          <a:latin typeface="Calibri" panose="020F0502020204030204" pitchFamily="34" charset="0"/>
                          <a:ea typeface="Times New Roman" panose="02020603050405020304" pitchFamily="18" charset="0"/>
                          <a:cs typeface="Calibri" panose="020F0502020204030204" pitchFamily="34" charset="0"/>
                        </a:rPr>
                        <a:t>767</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200" b="1" dirty="0">
                          <a:effectLst/>
                          <a:latin typeface="Calibri" panose="020F0502020204030204" pitchFamily="34" charset="0"/>
                          <a:ea typeface="Times New Roman" panose="02020603050405020304" pitchFamily="18" charset="0"/>
                          <a:cs typeface="Calibri" panose="020F0502020204030204" pitchFamily="34" charset="0"/>
                        </a:rPr>
                        <a:t>100</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638530345"/>
                  </a:ext>
                </a:extLst>
              </a:tr>
            </a:tbl>
          </a:graphicData>
        </a:graphic>
      </p:graphicFrame>
    </p:spTree>
    <p:extLst>
      <p:ext uri="{BB962C8B-B14F-4D97-AF65-F5344CB8AC3E}">
        <p14:creationId xmlns:p14="http://schemas.microsoft.com/office/powerpoint/2010/main" val="3080554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Non-compliance to treatment with IVM</a:t>
            </a:r>
          </a:p>
        </p:txBody>
      </p:sp>
      <p:sp>
        <p:nvSpPr>
          <p:cNvPr id="4" name="Slide Number Placeholder 3"/>
          <p:cNvSpPr>
            <a:spLocks noGrp="1"/>
          </p:cNvSpPr>
          <p:nvPr>
            <p:ph type="sldNum" sz="quarter" idx="4"/>
          </p:nvPr>
        </p:nvSpPr>
        <p:spPr/>
        <p:txBody>
          <a:bodyPr/>
          <a:lstStyle/>
          <a:p>
            <a:fld id="{D919D109-F427-0D4E-A2E6-D5BD6A565421}" type="slidenum">
              <a:rPr lang="en-US" smtClean="0"/>
              <a:pPr/>
              <a:t>17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691432688"/>
              </p:ext>
            </p:extLst>
          </p:nvPr>
        </p:nvGraphicFramePr>
        <p:xfrm>
          <a:off x="678960" y="1336900"/>
          <a:ext cx="9674352" cy="5678424"/>
        </p:xfrm>
        <a:graphic>
          <a:graphicData uri="http://schemas.openxmlformats.org/drawingml/2006/table">
            <a:tbl>
              <a:tblPr firstRow="1" firstCol="1" bandRow="1"/>
              <a:tblGrid>
                <a:gridCol w="5404093">
                  <a:extLst>
                    <a:ext uri="{9D8B030D-6E8A-4147-A177-3AD203B41FA5}">
                      <a16:colId xmlns:a16="http://schemas.microsoft.com/office/drawing/2014/main" val="2490469898"/>
                    </a:ext>
                  </a:extLst>
                </a:gridCol>
                <a:gridCol w="2288952">
                  <a:extLst>
                    <a:ext uri="{9D8B030D-6E8A-4147-A177-3AD203B41FA5}">
                      <a16:colId xmlns:a16="http://schemas.microsoft.com/office/drawing/2014/main" val="1755430028"/>
                    </a:ext>
                  </a:extLst>
                </a:gridCol>
                <a:gridCol w="1981307">
                  <a:extLst>
                    <a:ext uri="{9D8B030D-6E8A-4147-A177-3AD203B41FA5}">
                      <a16:colId xmlns:a16="http://schemas.microsoft.com/office/drawing/2014/main" val="2866715849"/>
                    </a:ext>
                  </a:extLst>
                </a:gridCol>
              </a:tblGrid>
              <a:tr h="116840">
                <a:tc>
                  <a:txBody>
                    <a:bodyPr/>
                    <a:lstStyle/>
                    <a:p>
                      <a:pPr marL="0" marR="0">
                        <a:lnSpc>
                          <a:spcPct val="115000"/>
                        </a:lnSpc>
                        <a:spcBef>
                          <a:spcPts val="0"/>
                        </a:spcBef>
                        <a:spcAft>
                          <a:spcPts val="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Reason for not receiving drug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Frequency (n=326)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Percent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307705071"/>
                  </a:ext>
                </a:extLst>
              </a:tr>
              <a:tr h="116840">
                <a:tc>
                  <a:txBody>
                    <a:bodyPr/>
                    <a:lstStyle/>
                    <a:p>
                      <a:pPr marL="0" marR="0">
                        <a:lnSpc>
                          <a:spcPct val="115000"/>
                        </a:lnSpc>
                        <a:spcBef>
                          <a:spcPts val="0"/>
                        </a:spcBef>
                        <a:spcAft>
                          <a:spcPts val="0"/>
                        </a:spcAft>
                      </a:pPr>
                      <a:r>
                        <a:rPr lang="en-GB"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I was too far away</a:t>
                      </a:r>
                      <a:endParaRPr lang="en-US"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78</a:t>
                      </a:r>
                      <a:endParaRPr lang="en-US"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23.9</a:t>
                      </a:r>
                      <a:endParaRPr lang="en-US" sz="1800" b="1"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4163857078"/>
                  </a:ext>
                </a:extLst>
              </a:tr>
              <a:tr h="116840">
                <a:tc>
                  <a:txBody>
                    <a:bodyPr/>
                    <a:lstStyle/>
                    <a:p>
                      <a:pPr marL="0" marR="0">
                        <a:lnSpc>
                          <a:spcPct val="115000"/>
                        </a:lnSpc>
                        <a:spcBef>
                          <a:spcPts val="0"/>
                        </a:spcBef>
                        <a:spcAft>
                          <a:spcPts val="0"/>
                        </a:spcAft>
                      </a:pPr>
                      <a:r>
                        <a:rPr lang="en-GB"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Pregnant</a:t>
                      </a:r>
                      <a:endParaRPr lang="en-US"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48</a:t>
                      </a:r>
                      <a:endParaRPr lang="en-US"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14.7</a:t>
                      </a:r>
                      <a:endParaRPr lang="en-US" sz="1800" b="1"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420460902"/>
                  </a:ext>
                </a:extLst>
              </a:tr>
              <a:tr h="116840">
                <a:tc>
                  <a:txBody>
                    <a:bodyPr/>
                    <a:lstStyle/>
                    <a:p>
                      <a:pPr marL="0" marR="0">
                        <a:lnSpc>
                          <a:spcPct val="115000"/>
                        </a:lnSpc>
                        <a:spcBef>
                          <a:spcPts val="0"/>
                        </a:spcBef>
                        <a:spcAft>
                          <a:spcPts val="0"/>
                        </a:spcAft>
                      </a:pPr>
                      <a:r>
                        <a:rPr lang="en-GB"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Underage</a:t>
                      </a:r>
                      <a:endParaRPr lang="en-US"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35</a:t>
                      </a:r>
                      <a:endParaRPr lang="en-US"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10.7</a:t>
                      </a:r>
                      <a:endParaRPr lang="en-US" sz="1800" b="1"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2459950200"/>
                  </a:ext>
                </a:extLst>
              </a:tr>
              <a:tr h="116840">
                <a:tc>
                  <a:txBody>
                    <a:bodyPr/>
                    <a:lstStyle/>
                    <a:p>
                      <a:pPr marL="0" marR="0">
                        <a:lnSpc>
                          <a:spcPct val="115000"/>
                        </a:lnSpc>
                        <a:spcBef>
                          <a:spcPts val="0"/>
                        </a:spcBef>
                        <a:spcAft>
                          <a:spcPts val="0"/>
                        </a:spcAft>
                      </a:pPr>
                      <a:r>
                        <a:rPr lang="en-GB"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Distributor did not come to my house/school/fixed point location</a:t>
                      </a:r>
                      <a:endParaRPr lang="en-US"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34</a:t>
                      </a:r>
                      <a:endParaRPr lang="en-US" sz="1800" b="1">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rPr>
                        <a:t>10.4</a:t>
                      </a:r>
                      <a:endParaRPr lang="en-US" sz="1800" b="1" dirty="0">
                        <a:solidFill>
                          <a:schemeClr val="accent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776689265"/>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Afraid of side-effects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23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7.1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858379501"/>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ill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22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6.7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386803351"/>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Other reasons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16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4.9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4197055530"/>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I was busy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18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5.5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64020785"/>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I am taking other medications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14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4.3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062685135"/>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Breastfeeding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12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3.7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620909171"/>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Unaware of MDA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11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3.4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2855954617"/>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Medicines finished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2.1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9984227"/>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I am not at risk for this disease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1.8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86920506"/>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Medicine doesn’t work</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0.3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2140097378"/>
                  </a:ext>
                </a:extLst>
              </a:tr>
              <a:tr h="116840">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Old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0.3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179596482"/>
                  </a:ext>
                </a:extLst>
              </a:tr>
              <a:tr h="116840">
                <a:tc>
                  <a:txBody>
                    <a:bodyPr/>
                    <a:lstStyle/>
                    <a:p>
                      <a:pPr marL="0" marR="0">
                        <a:lnSpc>
                          <a:spcPct val="115000"/>
                        </a:lnSpc>
                        <a:spcBef>
                          <a:spcPts val="0"/>
                        </a:spcBef>
                        <a:spcAft>
                          <a:spcPts val="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Total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326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0" marR="0">
                        <a:lnSpc>
                          <a:spcPct val="115000"/>
                        </a:lnSpc>
                        <a:spcBef>
                          <a:spcPts val="0"/>
                        </a:spcBef>
                        <a:spcAft>
                          <a:spcPts val="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100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399742977"/>
                  </a:ext>
                </a:extLst>
              </a:tr>
            </a:tbl>
          </a:graphicData>
        </a:graphic>
      </p:graphicFrame>
    </p:spTree>
    <p:extLst>
      <p:ext uri="{BB962C8B-B14F-4D97-AF65-F5344CB8AC3E}">
        <p14:creationId xmlns:p14="http://schemas.microsoft.com/office/powerpoint/2010/main" val="4198146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KII – Perspectives on the MDA</a:t>
            </a:r>
            <a:endParaRPr lang="en-US" b="1" dirty="0"/>
          </a:p>
        </p:txBody>
      </p:sp>
      <p:sp>
        <p:nvSpPr>
          <p:cNvPr id="3" name="Content Placeholder 2"/>
          <p:cNvSpPr>
            <a:spLocks noGrp="1"/>
          </p:cNvSpPr>
          <p:nvPr>
            <p:ph sz="half" idx="1"/>
          </p:nvPr>
        </p:nvSpPr>
        <p:spPr/>
        <p:txBody>
          <a:bodyPr>
            <a:normAutofit fontScale="92500" lnSpcReduction="20000"/>
          </a:bodyPr>
          <a:lstStyle/>
          <a:p>
            <a:pPr marL="0" lvl="0" indent="0">
              <a:buNone/>
            </a:pPr>
            <a:r>
              <a:rPr lang="en-GB" b="1" dirty="0"/>
              <a:t>1) Limited involvement of all local chiefs and other stakeholders in the MDA exercise</a:t>
            </a:r>
            <a:endParaRPr lang="en-US" dirty="0"/>
          </a:p>
          <a:p>
            <a:pPr marL="0" indent="0">
              <a:buNone/>
            </a:pPr>
            <a:r>
              <a:rPr lang="en-GB" i="1" dirty="0"/>
              <a:t>	“I was not involved in the selection process of CDDs, in fact some of them in my 	</a:t>
            </a:r>
            <a:r>
              <a:rPr lang="en-GB" i="1" dirty="0" err="1"/>
              <a:t>Boma</a:t>
            </a:r>
            <a:r>
              <a:rPr lang="en-GB" i="1" dirty="0"/>
              <a:t> were 	selected from one household” </a:t>
            </a:r>
            <a:r>
              <a:rPr lang="en-GB" i="1" dirty="0" err="1"/>
              <a:t>Boma</a:t>
            </a:r>
            <a:r>
              <a:rPr lang="en-GB" i="1" dirty="0"/>
              <a:t> </a:t>
            </a:r>
            <a:r>
              <a:rPr lang="en-US" i="1" dirty="0"/>
              <a:t>Chief </a:t>
            </a:r>
            <a:endParaRPr lang="en-US" dirty="0"/>
          </a:p>
          <a:p>
            <a:pPr marL="0" indent="0">
              <a:buNone/>
            </a:pPr>
            <a:r>
              <a:rPr lang="en-GB" i="1" dirty="0"/>
              <a:t>	“We were not authorised to supervise the CDDs completely” Deputy </a:t>
            </a:r>
            <a:r>
              <a:rPr lang="en-GB" i="1" dirty="0" err="1"/>
              <a:t>Payam</a:t>
            </a:r>
            <a:r>
              <a:rPr lang="en-GB" i="1" dirty="0"/>
              <a:t> 	Administrator</a:t>
            </a:r>
            <a:endParaRPr lang="en-US" dirty="0"/>
          </a:p>
          <a:p>
            <a:pPr marL="0" lvl="0" indent="0">
              <a:buNone/>
            </a:pPr>
            <a:r>
              <a:rPr lang="en-GB" b="1" dirty="0"/>
              <a:t>2) Poor selection of the CDDs</a:t>
            </a:r>
            <a:endParaRPr lang="en-US" dirty="0"/>
          </a:p>
          <a:p>
            <a:pPr marL="0" indent="0">
              <a:buNone/>
            </a:pPr>
            <a:r>
              <a:rPr lang="en-GB" i="1" dirty="0"/>
              <a:t>	“Some of the CDDs have since left their areas, there is need to cross reference the CDDs to 	verify their residence status” County Health Department</a:t>
            </a:r>
            <a:endParaRPr lang="en-US" dirty="0"/>
          </a:p>
          <a:p>
            <a:pPr marL="0" indent="0">
              <a:buNone/>
            </a:pPr>
            <a:r>
              <a:rPr lang="en-GB" i="1" dirty="0"/>
              <a:t>	“Many households here were skipped during the MDA, these people do not know this area” 	Village Chief</a:t>
            </a: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18</a:t>
            </a:fld>
            <a:endParaRPr lang="en-US" dirty="0"/>
          </a:p>
        </p:txBody>
      </p:sp>
    </p:spTree>
    <p:extLst>
      <p:ext uri="{BB962C8B-B14F-4D97-AF65-F5344CB8AC3E}">
        <p14:creationId xmlns:p14="http://schemas.microsoft.com/office/powerpoint/2010/main" val="12309521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KII – Perspectives on the MDA (2)</a:t>
            </a:r>
            <a:endParaRPr lang="en-US" dirty="0"/>
          </a:p>
        </p:txBody>
      </p:sp>
      <p:sp>
        <p:nvSpPr>
          <p:cNvPr id="3" name="Content Placeholder 2"/>
          <p:cNvSpPr>
            <a:spLocks noGrp="1"/>
          </p:cNvSpPr>
          <p:nvPr>
            <p:ph sz="half" idx="1"/>
          </p:nvPr>
        </p:nvSpPr>
        <p:spPr/>
        <p:txBody>
          <a:bodyPr/>
          <a:lstStyle/>
          <a:p>
            <a:pPr marL="0" lvl="0" indent="0">
              <a:buNone/>
            </a:pPr>
            <a:r>
              <a:rPr lang="en-GB" b="1" dirty="0"/>
              <a:t>3) Limited number of CDDs, and or days allocated for conducting the MDA</a:t>
            </a:r>
            <a:endParaRPr lang="en-US" b="1" dirty="0"/>
          </a:p>
          <a:p>
            <a:pPr marL="0" indent="0">
              <a:buNone/>
            </a:pPr>
            <a:r>
              <a:rPr lang="en-GB" i="1" dirty="0"/>
              <a:t>	“Four days alone are not enough to cover all villages; we need to increase the days 	to eight or increase the number of CDDs” County KI</a:t>
            </a:r>
            <a:endParaRPr lang="en-US" dirty="0"/>
          </a:p>
          <a:p>
            <a:pPr marL="0" indent="0">
              <a:buNone/>
            </a:pPr>
            <a:r>
              <a:rPr lang="en-GB" b="1" dirty="0"/>
              <a:t>4) Revisits to missing persons </a:t>
            </a:r>
            <a:r>
              <a:rPr lang="en-GB" b="1" dirty="0" smtClean="0"/>
              <a:t>was reported not to have</a:t>
            </a:r>
            <a:r>
              <a:rPr lang="en-US" b="1" dirty="0" smtClean="0"/>
              <a:t> </a:t>
            </a:r>
            <a:r>
              <a:rPr lang="en-US" b="1" dirty="0"/>
              <a:t>happen</a:t>
            </a:r>
            <a:endParaRPr lang="en-US" dirty="0"/>
          </a:p>
          <a:p>
            <a:pPr marL="0" lvl="0" indent="0">
              <a:buNone/>
            </a:pP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19</a:t>
            </a:fld>
            <a:endParaRPr lang="en-US" dirty="0"/>
          </a:p>
        </p:txBody>
      </p:sp>
    </p:spTree>
    <p:extLst>
      <p:ext uri="{BB962C8B-B14F-4D97-AF65-F5344CB8AC3E}">
        <p14:creationId xmlns:p14="http://schemas.microsoft.com/office/powerpoint/2010/main" val="3891245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758DE-01E3-3B47-B883-A7995FEEA8DD}"/>
              </a:ext>
            </a:extLst>
          </p:cNvPr>
          <p:cNvSpPr>
            <a:spLocks noGrp="1"/>
          </p:cNvSpPr>
          <p:nvPr>
            <p:ph type="title"/>
          </p:nvPr>
        </p:nvSpPr>
        <p:spPr/>
        <p:txBody>
          <a:bodyPr/>
          <a:lstStyle/>
          <a:p>
            <a:r>
              <a:rPr lang="en-US" b="1" dirty="0"/>
              <a:t>Background</a:t>
            </a:r>
          </a:p>
        </p:txBody>
      </p:sp>
      <p:sp>
        <p:nvSpPr>
          <p:cNvPr id="3" name="Content Placeholder 2">
            <a:extLst>
              <a:ext uri="{FF2B5EF4-FFF2-40B4-BE49-F238E27FC236}">
                <a16:creationId xmlns:a16="http://schemas.microsoft.com/office/drawing/2014/main" id="{D1F9A8E1-18E4-F14F-BD46-98A0D5415DD4}"/>
              </a:ext>
            </a:extLst>
          </p:cNvPr>
          <p:cNvSpPr>
            <a:spLocks noGrp="1"/>
          </p:cNvSpPr>
          <p:nvPr>
            <p:ph sz="half" idx="1"/>
          </p:nvPr>
        </p:nvSpPr>
        <p:spPr>
          <a:xfrm>
            <a:off x="685800" y="1690688"/>
            <a:ext cx="10949940" cy="4915851"/>
          </a:xfrm>
        </p:spPr>
        <p:txBody>
          <a:bodyPr>
            <a:noAutofit/>
          </a:bodyPr>
          <a:lstStyle/>
          <a:p>
            <a:r>
              <a:rPr lang="en-US" dirty="0">
                <a:effectLst/>
              </a:rPr>
              <a:t>South Suda</a:t>
            </a:r>
            <a:r>
              <a:rPr lang="en-US" dirty="0"/>
              <a:t>n remains endemic to </a:t>
            </a:r>
            <a:r>
              <a:rPr lang="en-US" dirty="0" smtClean="0"/>
              <a:t>close to 20 NTDs - </a:t>
            </a:r>
            <a:endParaRPr lang="en-US" dirty="0"/>
          </a:p>
          <a:p>
            <a:r>
              <a:rPr lang="en-GB" dirty="0"/>
              <a:t>Five are amenable for preventable chemotherapy - Onchocerciasis, Lymphatic </a:t>
            </a:r>
            <a:r>
              <a:rPr lang="en-GB" dirty="0" err="1"/>
              <a:t>filariasis</a:t>
            </a:r>
            <a:r>
              <a:rPr lang="en-GB" dirty="0"/>
              <a:t>, Schistosomiasis, Soil Transmitted Helminthiasis (STH), and Trachoma</a:t>
            </a:r>
          </a:p>
          <a:p>
            <a:r>
              <a:rPr lang="en-US" dirty="0"/>
              <a:t>NTDs proliferate in settings where people have limited access to; clean water, sanitation, constant contact with vectors and livestock</a:t>
            </a:r>
          </a:p>
          <a:p>
            <a:r>
              <a:rPr lang="en-GB" dirty="0" smtClean="0"/>
              <a:t>NTDs </a:t>
            </a:r>
            <a:r>
              <a:rPr lang="en-GB" dirty="0"/>
              <a:t>have been cited as a cause and consequence of poverty - cause physical and intellectual impairments, impairing cognitive development, reducing individual economic </a:t>
            </a:r>
            <a:r>
              <a:rPr lang="en-GB" dirty="0" smtClean="0"/>
              <a:t>productivity</a:t>
            </a:r>
          </a:p>
          <a:p>
            <a:r>
              <a:rPr lang="en-US" dirty="0"/>
              <a:t>Onchocerciasis  is currently managed by </a:t>
            </a:r>
            <a:r>
              <a:rPr lang="en-GB" dirty="0"/>
              <a:t>community-directed treatment (</a:t>
            </a:r>
            <a:r>
              <a:rPr lang="en-US" dirty="0"/>
              <a:t>preventive chemotherapy using MDA) </a:t>
            </a:r>
            <a:r>
              <a:rPr lang="en-GB" dirty="0"/>
              <a:t>with </a:t>
            </a:r>
            <a:r>
              <a:rPr lang="en-GB" dirty="0" err="1"/>
              <a:t>ivermectin</a:t>
            </a:r>
            <a:r>
              <a:rPr lang="en-GB" dirty="0"/>
              <a:t> as the core strategy to eliminate it in South </a:t>
            </a:r>
            <a:r>
              <a:rPr lang="en-GB" dirty="0" smtClean="0"/>
              <a:t>Sudan</a:t>
            </a:r>
            <a:endParaRPr lang="en-GB" dirty="0"/>
          </a:p>
        </p:txBody>
      </p:sp>
      <p:sp>
        <p:nvSpPr>
          <p:cNvPr id="5" name="Slide Number Placeholder 5">
            <a:extLst>
              <a:ext uri="{FF2B5EF4-FFF2-40B4-BE49-F238E27FC236}">
                <a16:creationId xmlns:a16="http://schemas.microsoft.com/office/drawing/2014/main" id="{DAD4178E-FE84-3A45-BE80-82E833301BA8}"/>
              </a:ext>
            </a:extLst>
          </p:cNvPr>
          <p:cNvSpPr>
            <a:spLocks noGrp="1"/>
          </p:cNvSpPr>
          <p:nvPr>
            <p:ph type="sldNum" sz="quarter" idx="4"/>
          </p:nvPr>
        </p:nvSpPr>
        <p:spPr>
          <a:xfrm>
            <a:off x="9157138" y="6356350"/>
            <a:ext cx="2743200" cy="365125"/>
          </a:xfrm>
        </p:spPr>
        <p:txBody>
          <a:bodyPr/>
          <a:lstStyle/>
          <a:p>
            <a:fld id="{D919D109-F427-0D4E-A2E6-D5BD6A565421}" type="slidenum">
              <a:rPr lang="en-US" smtClean="0"/>
              <a:t>2</a:t>
            </a:fld>
            <a:endParaRPr lang="en-US" dirty="0"/>
          </a:p>
        </p:txBody>
      </p:sp>
    </p:spTree>
    <p:extLst>
      <p:ext uri="{BB962C8B-B14F-4D97-AF65-F5344CB8AC3E}">
        <p14:creationId xmlns:p14="http://schemas.microsoft.com/office/powerpoint/2010/main" val="13641602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Any adverse and serious adverse events (SAEs)</a:t>
            </a:r>
          </a:p>
        </p:txBody>
      </p:sp>
      <p:sp>
        <p:nvSpPr>
          <p:cNvPr id="4" name="Slide Number Placeholder 3"/>
          <p:cNvSpPr>
            <a:spLocks noGrp="1"/>
          </p:cNvSpPr>
          <p:nvPr>
            <p:ph type="sldNum" sz="quarter" idx="4"/>
          </p:nvPr>
        </p:nvSpPr>
        <p:spPr/>
        <p:txBody>
          <a:bodyPr/>
          <a:lstStyle/>
          <a:p>
            <a:fld id="{D919D109-F427-0D4E-A2E6-D5BD6A565421}" type="slidenum">
              <a:rPr lang="en-US" smtClean="0"/>
              <a:pPr/>
              <a:t>20</a:t>
            </a:fld>
            <a:endParaRPr lang="en-US" dirty="0"/>
          </a:p>
        </p:txBody>
      </p:sp>
      <p:sp>
        <p:nvSpPr>
          <p:cNvPr id="3" name="Oval 2"/>
          <p:cNvSpPr/>
          <p:nvPr/>
        </p:nvSpPr>
        <p:spPr>
          <a:xfrm>
            <a:off x="7844010" y="3734718"/>
            <a:ext cx="1784732" cy="1685581"/>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2271233365"/>
              </p:ext>
            </p:extLst>
          </p:nvPr>
        </p:nvGraphicFramePr>
        <p:xfrm>
          <a:off x="838200" y="2287905"/>
          <a:ext cx="9684892" cy="3666847"/>
        </p:xfrm>
        <a:graphic>
          <a:graphicData uri="http://schemas.openxmlformats.org/drawingml/2006/table">
            <a:tbl>
              <a:tblPr/>
              <a:tblGrid>
                <a:gridCol w="2262576">
                  <a:extLst>
                    <a:ext uri="{9D8B030D-6E8A-4147-A177-3AD203B41FA5}">
                      <a16:colId xmlns:a16="http://schemas.microsoft.com/office/drawing/2014/main" val="2861965773"/>
                    </a:ext>
                  </a:extLst>
                </a:gridCol>
                <a:gridCol w="3802360">
                  <a:extLst>
                    <a:ext uri="{9D8B030D-6E8A-4147-A177-3AD203B41FA5}">
                      <a16:colId xmlns:a16="http://schemas.microsoft.com/office/drawing/2014/main" val="1487733131"/>
                    </a:ext>
                  </a:extLst>
                </a:gridCol>
                <a:gridCol w="3619956">
                  <a:extLst>
                    <a:ext uri="{9D8B030D-6E8A-4147-A177-3AD203B41FA5}">
                      <a16:colId xmlns:a16="http://schemas.microsoft.com/office/drawing/2014/main" val="2914144222"/>
                    </a:ext>
                  </a:extLst>
                </a:gridCol>
              </a:tblGrid>
              <a:tr h="1056411">
                <a:tc rowSpan="2">
                  <a:txBody>
                    <a:bodyPr/>
                    <a:lstStyle/>
                    <a:p>
                      <a:pPr marL="38100" marR="38100">
                        <a:lnSpc>
                          <a:spcPts val="1600"/>
                        </a:lnSpc>
                        <a:spcBef>
                          <a:spcPts val="0"/>
                        </a:spcBef>
                        <a:spcAft>
                          <a:spcPts val="1000"/>
                        </a:spcAft>
                      </a:pPr>
                      <a:endParaRPr lang="en-GB" sz="2200" b="1" dirty="0">
                        <a:effectLst/>
                        <a:latin typeface="Calibri" panose="020F0502020204030204" pitchFamily="34" charset="0"/>
                        <a:ea typeface="Calibri" panose="020F0502020204030204" pitchFamily="34" charset="0"/>
                        <a:cs typeface="Arial" panose="020B0604020202020204" pitchFamily="34" charset="0"/>
                      </a:endParaRPr>
                    </a:p>
                    <a:p>
                      <a:pPr marL="38100" marR="38100">
                        <a:lnSpc>
                          <a:spcPts val="1600"/>
                        </a:lnSpc>
                        <a:spcBef>
                          <a:spcPts val="0"/>
                        </a:spcBef>
                        <a:spcAft>
                          <a:spcPts val="1000"/>
                        </a:spcAft>
                      </a:pPr>
                      <a:r>
                        <a:rPr lang="en-GB" sz="2200" b="1" dirty="0">
                          <a:effectLst/>
                          <a:latin typeface="Calibri" panose="020F0502020204030204" pitchFamily="34" charset="0"/>
                          <a:ea typeface="Calibri" panose="020F0502020204030204" pitchFamily="34" charset="0"/>
                          <a:cs typeface="Arial" panose="020B0604020202020204" pitchFamily="34" charset="0"/>
                        </a:rPr>
                        <a:t>Gender of respondent</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gridSpan="2">
                  <a:txBody>
                    <a:bodyPr/>
                    <a:lstStyle/>
                    <a:p>
                      <a:pPr marL="38100" marR="38100" algn="ctr">
                        <a:lnSpc>
                          <a:spcPts val="1600"/>
                        </a:lnSpc>
                        <a:spcBef>
                          <a:spcPts val="0"/>
                        </a:spcBef>
                        <a:spcAft>
                          <a:spcPts val="1000"/>
                        </a:spcAft>
                      </a:pPr>
                      <a:endParaRPr lang="en-GB" sz="2200" b="1" dirty="0">
                        <a:effectLst/>
                        <a:latin typeface="Calibri" panose="020F0502020204030204" pitchFamily="34" charset="0"/>
                        <a:ea typeface="Calibri" panose="020F0502020204030204" pitchFamily="34" charset="0"/>
                        <a:cs typeface="Arial" panose="020B0604020202020204" pitchFamily="34" charset="0"/>
                      </a:endParaRPr>
                    </a:p>
                    <a:p>
                      <a:pPr marL="38100" marR="38100" algn="ctr">
                        <a:lnSpc>
                          <a:spcPts val="1600"/>
                        </a:lnSpc>
                        <a:spcBef>
                          <a:spcPts val="0"/>
                        </a:spcBef>
                        <a:spcAft>
                          <a:spcPts val="1000"/>
                        </a:spcAft>
                      </a:pPr>
                      <a:r>
                        <a:rPr lang="en-GB" sz="2200" b="1" dirty="0">
                          <a:effectLst/>
                          <a:latin typeface="Calibri" panose="020F0502020204030204" pitchFamily="34" charset="0"/>
                          <a:ea typeface="Calibri" panose="020F0502020204030204" pitchFamily="34" charset="0"/>
                          <a:cs typeface="Arial" panose="020B0604020202020204" pitchFamily="34" charset="0"/>
                        </a:rPr>
                        <a:t>Did you feel any side effects after swallowing the medicines?</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hMerge="1">
                  <a:txBody>
                    <a:bodyPr/>
                    <a:lstStyle/>
                    <a:p>
                      <a:endParaRPr lang="en-US"/>
                    </a:p>
                  </a:txBody>
                  <a:tcPr>
                    <a:lnL w="12700" cap="flat" cmpd="sng" algn="ctr">
                      <a:solidFill>
                        <a:srgbClr val="999999"/>
                      </a:solidFill>
                      <a:prstDash val="solid"/>
                      <a:round/>
                      <a:headEnd type="none" w="med" len="med"/>
                      <a:tailEnd type="none" w="med" len="med"/>
                    </a:lnL>
                  </a:tcPr>
                </a:tc>
                <a:extLst>
                  <a:ext uri="{0D108BD9-81ED-4DB2-BD59-A6C34878D82A}">
                    <a16:rowId xmlns:a16="http://schemas.microsoft.com/office/drawing/2014/main" val="1122275883"/>
                  </a:ext>
                </a:extLst>
              </a:tr>
              <a:tr h="652609">
                <a:tc vMerge="1">
                  <a:txBody>
                    <a:bodyPr/>
                    <a:lstStyle/>
                    <a:p>
                      <a:endParaRPr lang="en-US"/>
                    </a:p>
                  </a:txBody>
                  <a:tcPr/>
                </a:tc>
                <a:tc>
                  <a:txBody>
                    <a:bodyPr/>
                    <a:lstStyle/>
                    <a:p>
                      <a:pPr marL="38100" marR="38100" algn="ctr">
                        <a:lnSpc>
                          <a:spcPts val="1600"/>
                        </a:lnSpc>
                        <a:spcBef>
                          <a:spcPts val="0"/>
                        </a:spcBef>
                        <a:spcAft>
                          <a:spcPts val="1000"/>
                        </a:spcAft>
                      </a:pPr>
                      <a:r>
                        <a:rPr lang="en-GB" sz="2200" b="1">
                          <a:effectLst/>
                          <a:latin typeface="Calibri" panose="020F0502020204030204" pitchFamily="34" charset="0"/>
                          <a:ea typeface="Calibri" panose="020F0502020204030204" pitchFamily="34" charset="0"/>
                          <a:cs typeface="Arial" panose="020B0604020202020204" pitchFamily="34" charset="0"/>
                        </a:rPr>
                        <a:t>No</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ctr">
                        <a:lnSpc>
                          <a:spcPts val="1600"/>
                        </a:lnSpc>
                        <a:spcBef>
                          <a:spcPts val="0"/>
                        </a:spcBef>
                        <a:spcAft>
                          <a:spcPts val="1000"/>
                        </a:spcAft>
                      </a:pPr>
                      <a:r>
                        <a:rPr lang="en-GB" sz="2200" b="1" dirty="0">
                          <a:effectLst/>
                          <a:latin typeface="Calibri" panose="020F0502020204030204" pitchFamily="34" charset="0"/>
                          <a:ea typeface="Calibri" panose="020F0502020204030204" pitchFamily="34" charset="0"/>
                          <a:cs typeface="Arial" panose="020B0604020202020204" pitchFamily="34" charset="0"/>
                        </a:rPr>
                        <a:t>Yes</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374308305"/>
                  </a:ext>
                </a:extLst>
              </a:tr>
              <a:tr h="652609">
                <a:tc>
                  <a:txBody>
                    <a:bodyPr/>
                    <a:lstStyle/>
                    <a:p>
                      <a:pPr marL="0" marR="38100">
                        <a:lnSpc>
                          <a:spcPts val="1600"/>
                        </a:lnSpc>
                        <a:spcBef>
                          <a:spcPts val="0"/>
                        </a:spcBef>
                        <a:spcAft>
                          <a:spcPts val="1000"/>
                        </a:spcAft>
                      </a:pPr>
                      <a:r>
                        <a:rPr lang="en-GB" sz="2200">
                          <a:effectLst/>
                          <a:latin typeface="Calibri" panose="020F0502020204030204" pitchFamily="34" charset="0"/>
                          <a:ea typeface="Calibri" panose="020F0502020204030204" pitchFamily="34" charset="0"/>
                          <a:cs typeface="Arial" panose="020B0604020202020204" pitchFamily="34" charset="0"/>
                        </a:rPr>
                        <a:t>Male</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ctr">
                        <a:lnSpc>
                          <a:spcPts val="1600"/>
                        </a:lnSpc>
                        <a:spcBef>
                          <a:spcPts val="0"/>
                        </a:spcBef>
                        <a:spcAft>
                          <a:spcPts val="1000"/>
                        </a:spcAft>
                      </a:pPr>
                      <a:r>
                        <a:rPr lang="en-GB" sz="2200">
                          <a:effectLst/>
                          <a:latin typeface="Calibri" panose="020F0502020204030204" pitchFamily="34" charset="0"/>
                          <a:ea typeface="Calibri" panose="020F0502020204030204" pitchFamily="34" charset="0"/>
                          <a:cs typeface="Arial" panose="020B0604020202020204" pitchFamily="34" charset="0"/>
                        </a:rPr>
                        <a:t>157 (61.3%)</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r>
                        <a:rPr lang="en-GB" sz="2200" dirty="0">
                          <a:effectLst/>
                          <a:latin typeface="Calibri" panose="020F0502020204030204" pitchFamily="34" charset="0"/>
                          <a:ea typeface="Calibri" panose="020F0502020204030204" pitchFamily="34" charset="0"/>
                          <a:cs typeface="Arial" panose="020B0604020202020204" pitchFamily="34" charset="0"/>
                        </a:rPr>
                        <a:t>99 (38.7%)</a:t>
                      </a:r>
                      <a:endParaRPr lang="en-US" dirty="0"/>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448845869"/>
                  </a:ext>
                </a:extLst>
              </a:tr>
              <a:tr h="652609">
                <a:tc>
                  <a:txBody>
                    <a:bodyPr/>
                    <a:lstStyle/>
                    <a:p>
                      <a:pPr marL="0" marR="38100">
                        <a:lnSpc>
                          <a:spcPts val="1600"/>
                        </a:lnSpc>
                        <a:spcBef>
                          <a:spcPts val="0"/>
                        </a:spcBef>
                        <a:spcAft>
                          <a:spcPts val="1000"/>
                        </a:spcAft>
                      </a:pPr>
                      <a:r>
                        <a:rPr lang="en-GB" sz="2200">
                          <a:effectLst/>
                          <a:latin typeface="Calibri" panose="020F0502020204030204" pitchFamily="34" charset="0"/>
                          <a:ea typeface="Calibri" panose="020F0502020204030204" pitchFamily="34" charset="0"/>
                          <a:cs typeface="Arial" panose="020B0604020202020204" pitchFamily="34" charset="0"/>
                        </a:rPr>
                        <a:t>Female</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ctr">
                        <a:lnSpc>
                          <a:spcPts val="1600"/>
                        </a:lnSpc>
                        <a:spcBef>
                          <a:spcPts val="0"/>
                        </a:spcBef>
                        <a:spcAft>
                          <a:spcPts val="1000"/>
                        </a:spcAft>
                      </a:pPr>
                      <a:r>
                        <a:rPr lang="en-GB" sz="2200">
                          <a:effectLst/>
                          <a:latin typeface="Calibri" panose="020F0502020204030204" pitchFamily="34" charset="0"/>
                          <a:ea typeface="Calibri" panose="020F0502020204030204" pitchFamily="34" charset="0"/>
                          <a:cs typeface="Arial" panose="020B0604020202020204" pitchFamily="34" charset="0"/>
                        </a:rPr>
                        <a:t>149 (59.1%)</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r>
                        <a:rPr lang="en-GB" sz="2200" dirty="0">
                          <a:effectLst/>
                          <a:latin typeface="Calibri" panose="020F0502020204030204" pitchFamily="34" charset="0"/>
                          <a:ea typeface="Calibri" panose="020F0502020204030204" pitchFamily="34" charset="0"/>
                          <a:cs typeface="Arial" panose="020B0604020202020204" pitchFamily="34" charset="0"/>
                        </a:rPr>
                        <a:t>103 (40.9%)</a:t>
                      </a:r>
                      <a:endParaRPr lang="en-US" dirty="0"/>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227578790"/>
                  </a:ext>
                </a:extLst>
              </a:tr>
              <a:tr h="652609">
                <a:tc>
                  <a:txBody>
                    <a:bodyPr/>
                    <a:lstStyle/>
                    <a:p>
                      <a:pPr marL="0" marR="38100">
                        <a:lnSpc>
                          <a:spcPts val="1600"/>
                        </a:lnSpc>
                        <a:spcBef>
                          <a:spcPts val="0"/>
                        </a:spcBef>
                        <a:spcAft>
                          <a:spcPts val="1000"/>
                        </a:spcAft>
                      </a:pPr>
                      <a:r>
                        <a:rPr lang="en-GB" sz="2200" b="1">
                          <a:effectLst/>
                          <a:latin typeface="Calibri" panose="020F0502020204030204" pitchFamily="34" charset="0"/>
                          <a:ea typeface="Calibri" panose="020F0502020204030204" pitchFamily="34" charset="0"/>
                          <a:cs typeface="Arial" panose="020B0604020202020204" pitchFamily="34" charset="0"/>
                        </a:rPr>
                        <a:t>Total</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rgbClr val="E7E6E6"/>
                    </a:solidFill>
                  </a:tcPr>
                </a:tc>
                <a:tc>
                  <a:txBody>
                    <a:bodyPr/>
                    <a:lstStyle/>
                    <a:p>
                      <a:pPr marL="38100" marR="38100" algn="ctr">
                        <a:lnSpc>
                          <a:spcPts val="1600"/>
                        </a:lnSpc>
                        <a:spcBef>
                          <a:spcPts val="0"/>
                        </a:spcBef>
                        <a:spcAft>
                          <a:spcPts val="1000"/>
                        </a:spcAft>
                      </a:pPr>
                      <a:r>
                        <a:rPr lang="en-GB" sz="2200" b="1">
                          <a:effectLst/>
                          <a:latin typeface="Calibri" panose="020F0502020204030204" pitchFamily="34" charset="0"/>
                          <a:ea typeface="Calibri" panose="020F0502020204030204" pitchFamily="34" charset="0"/>
                          <a:cs typeface="Arial" panose="020B0604020202020204" pitchFamily="34" charset="0"/>
                        </a:rPr>
                        <a:t>306 (60.2)</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rgbClr val="E7E6E6"/>
                    </a:solidFill>
                  </a:tcPr>
                </a:tc>
                <a:tc>
                  <a:txBody>
                    <a:bodyPr/>
                    <a:lstStyle/>
                    <a:p>
                      <a:pPr marL="38100" marR="38100" algn="ctr">
                        <a:lnSpc>
                          <a:spcPts val="1600"/>
                        </a:lnSpc>
                        <a:spcBef>
                          <a:spcPts val="0"/>
                        </a:spcBef>
                        <a:spcAft>
                          <a:spcPts val="1000"/>
                        </a:spcAft>
                      </a:pPr>
                      <a:r>
                        <a:rPr lang="en-GB" sz="2200" b="1" dirty="0">
                          <a:effectLst/>
                          <a:latin typeface="Calibri" panose="020F0502020204030204" pitchFamily="34" charset="0"/>
                          <a:ea typeface="Calibri" panose="020F0502020204030204" pitchFamily="34" charset="0"/>
                          <a:cs typeface="Arial" panose="020B0604020202020204" pitchFamily="34" charset="0"/>
                        </a:rPr>
                        <a:t>202 (39.8)</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rgbClr val="E7E6E6"/>
                    </a:solidFill>
                  </a:tcPr>
                </a:tc>
                <a:extLst>
                  <a:ext uri="{0D108BD9-81ED-4DB2-BD59-A6C34878D82A}">
                    <a16:rowId xmlns:a16="http://schemas.microsoft.com/office/drawing/2014/main" val="678768159"/>
                  </a:ext>
                </a:extLst>
              </a:tr>
            </a:tbl>
          </a:graphicData>
        </a:graphic>
      </p:graphicFrame>
    </p:spTree>
    <p:extLst>
      <p:ext uri="{BB962C8B-B14F-4D97-AF65-F5344CB8AC3E}">
        <p14:creationId xmlns:p14="http://schemas.microsoft.com/office/powerpoint/2010/main" val="12262880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Severity of the side effects experienced</a:t>
            </a: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21</a:t>
            </a:fld>
            <a:endParaRPr lang="en-US" dirty="0"/>
          </a:p>
        </p:txBody>
      </p:sp>
      <p:sp>
        <p:nvSpPr>
          <p:cNvPr id="3" name="Oval 2"/>
          <p:cNvSpPr/>
          <p:nvPr/>
        </p:nvSpPr>
        <p:spPr>
          <a:xfrm>
            <a:off x="9606389" y="2853369"/>
            <a:ext cx="1614889" cy="1498294"/>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947388824"/>
              </p:ext>
            </p:extLst>
          </p:nvPr>
        </p:nvGraphicFramePr>
        <p:xfrm>
          <a:off x="938562" y="2210904"/>
          <a:ext cx="10034238" cy="3356996"/>
        </p:xfrm>
        <a:graphic>
          <a:graphicData uri="http://schemas.openxmlformats.org/drawingml/2006/table">
            <a:tbl>
              <a:tblPr/>
              <a:tblGrid>
                <a:gridCol w="4940859">
                  <a:extLst>
                    <a:ext uri="{9D8B030D-6E8A-4147-A177-3AD203B41FA5}">
                      <a16:colId xmlns:a16="http://schemas.microsoft.com/office/drawing/2014/main" val="3704697688"/>
                    </a:ext>
                  </a:extLst>
                </a:gridCol>
                <a:gridCol w="2315902">
                  <a:extLst>
                    <a:ext uri="{9D8B030D-6E8A-4147-A177-3AD203B41FA5}">
                      <a16:colId xmlns:a16="http://schemas.microsoft.com/office/drawing/2014/main" val="2471095711"/>
                    </a:ext>
                  </a:extLst>
                </a:gridCol>
                <a:gridCol w="2777477">
                  <a:extLst>
                    <a:ext uri="{9D8B030D-6E8A-4147-A177-3AD203B41FA5}">
                      <a16:colId xmlns:a16="http://schemas.microsoft.com/office/drawing/2014/main" val="2403875040"/>
                    </a:ext>
                  </a:extLst>
                </a:gridCol>
              </a:tblGrid>
              <a:tr h="655099">
                <a:tc>
                  <a:txBody>
                    <a:bodyPr/>
                    <a:lstStyle/>
                    <a:p>
                      <a:pPr marL="38100" marR="38100">
                        <a:lnSpc>
                          <a:spcPts val="1600"/>
                        </a:lnSpc>
                        <a:spcBef>
                          <a:spcPts val="0"/>
                        </a:spcBef>
                        <a:spcAft>
                          <a:spcPts val="1000"/>
                        </a:spcAft>
                      </a:pPr>
                      <a:endParaRPr lang="en-GB" sz="2200" b="1" dirty="0">
                        <a:effectLst/>
                        <a:latin typeface="Calibri" panose="020F0502020204030204" pitchFamily="34" charset="0"/>
                        <a:ea typeface="Calibri" panose="020F0502020204030204" pitchFamily="34" charset="0"/>
                        <a:cs typeface="Arial" panose="020B0604020202020204" pitchFamily="34" charset="0"/>
                      </a:endParaRPr>
                    </a:p>
                    <a:p>
                      <a:pPr marL="38100" marR="38100">
                        <a:lnSpc>
                          <a:spcPts val="1600"/>
                        </a:lnSpc>
                        <a:spcBef>
                          <a:spcPts val="0"/>
                        </a:spcBef>
                        <a:spcAft>
                          <a:spcPts val="1000"/>
                        </a:spcAft>
                      </a:pPr>
                      <a:r>
                        <a:rPr lang="en-GB" sz="2200" b="1" dirty="0">
                          <a:effectLst/>
                          <a:latin typeface="Calibri" panose="020F0502020204030204" pitchFamily="34" charset="0"/>
                          <a:ea typeface="Calibri" panose="020F0502020204030204" pitchFamily="34" charset="0"/>
                          <a:cs typeface="Arial" panose="020B0604020202020204" pitchFamily="34" charset="0"/>
                        </a:rPr>
                        <a:t>Side effect</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ctr">
                        <a:lnSpc>
                          <a:spcPts val="1600"/>
                        </a:lnSpc>
                        <a:spcBef>
                          <a:spcPts val="0"/>
                        </a:spcBef>
                        <a:spcAft>
                          <a:spcPts val="1000"/>
                        </a:spcAft>
                      </a:pPr>
                      <a:endParaRPr lang="en-GB" sz="2200" b="1" dirty="0">
                        <a:effectLst/>
                        <a:latin typeface="Calibri" panose="020F0502020204030204" pitchFamily="34" charset="0"/>
                        <a:ea typeface="Calibri" panose="020F0502020204030204" pitchFamily="34" charset="0"/>
                        <a:cs typeface="Arial" panose="020B0604020202020204" pitchFamily="34" charset="0"/>
                      </a:endParaRPr>
                    </a:p>
                    <a:p>
                      <a:pPr marL="38100" marR="38100" algn="ctr">
                        <a:lnSpc>
                          <a:spcPts val="1600"/>
                        </a:lnSpc>
                        <a:spcBef>
                          <a:spcPts val="0"/>
                        </a:spcBef>
                        <a:spcAft>
                          <a:spcPts val="1000"/>
                        </a:spcAft>
                      </a:pPr>
                      <a:r>
                        <a:rPr lang="en-GB" sz="2200" b="1" dirty="0">
                          <a:effectLst/>
                          <a:latin typeface="Calibri" panose="020F0502020204030204" pitchFamily="34" charset="0"/>
                          <a:ea typeface="Calibri" panose="020F0502020204030204" pitchFamily="34" charset="0"/>
                          <a:cs typeface="Arial" panose="020B0604020202020204" pitchFamily="34" charset="0"/>
                        </a:rPr>
                        <a:t>Frequency</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ctr">
                        <a:lnSpc>
                          <a:spcPts val="1600"/>
                        </a:lnSpc>
                        <a:spcBef>
                          <a:spcPts val="0"/>
                        </a:spcBef>
                        <a:spcAft>
                          <a:spcPts val="1000"/>
                        </a:spcAft>
                      </a:pPr>
                      <a:endParaRPr lang="en-GB" sz="2200" b="1" dirty="0">
                        <a:effectLst/>
                        <a:latin typeface="Calibri" panose="020F0502020204030204" pitchFamily="34" charset="0"/>
                        <a:ea typeface="Calibri" panose="020F0502020204030204" pitchFamily="34" charset="0"/>
                        <a:cs typeface="Arial" panose="020B0604020202020204" pitchFamily="34" charset="0"/>
                      </a:endParaRPr>
                    </a:p>
                    <a:p>
                      <a:pPr marL="38100" marR="38100" algn="ctr">
                        <a:lnSpc>
                          <a:spcPts val="1600"/>
                        </a:lnSpc>
                        <a:spcBef>
                          <a:spcPts val="0"/>
                        </a:spcBef>
                        <a:spcAft>
                          <a:spcPts val="1000"/>
                        </a:spcAft>
                      </a:pPr>
                      <a:r>
                        <a:rPr lang="en-GB" sz="2200" b="1" dirty="0">
                          <a:effectLst/>
                          <a:latin typeface="Calibri" panose="020F0502020204030204" pitchFamily="34" charset="0"/>
                          <a:ea typeface="Calibri" panose="020F0502020204030204" pitchFamily="34" charset="0"/>
                          <a:cs typeface="Arial" panose="020B0604020202020204" pitchFamily="34" charset="0"/>
                        </a:rPr>
                        <a:t>Percent</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2186771737"/>
                  </a:ext>
                </a:extLst>
              </a:tr>
              <a:tr h="655099">
                <a:tc>
                  <a:txBody>
                    <a:bodyPr/>
                    <a:lstStyle/>
                    <a:p>
                      <a:pPr marL="38100" marR="38100">
                        <a:lnSpc>
                          <a:spcPts val="1600"/>
                        </a:lnSpc>
                        <a:spcBef>
                          <a:spcPts val="0"/>
                        </a:spcBef>
                        <a:spcAft>
                          <a:spcPts val="100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p>
                      <a:pPr marL="38100" marR="38100">
                        <a:lnSpc>
                          <a:spcPts val="1600"/>
                        </a:lnSpc>
                        <a:spcBef>
                          <a:spcPts val="0"/>
                        </a:spcBef>
                        <a:spcAft>
                          <a:spcPts val="1000"/>
                        </a:spcAft>
                      </a:pPr>
                      <a:r>
                        <a:rPr lang="en-GB" sz="2200" dirty="0">
                          <a:effectLst/>
                          <a:latin typeface="Calibri" panose="020F0502020204030204" pitchFamily="34" charset="0"/>
                          <a:ea typeface="Calibri" panose="020F0502020204030204" pitchFamily="34" charset="0"/>
                          <a:cs typeface="Arial" panose="020B0604020202020204" pitchFamily="34" charset="0"/>
                        </a:rPr>
                        <a:t>Mild (did not interfere with daily activities)</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r">
                        <a:lnSpc>
                          <a:spcPts val="1600"/>
                        </a:lnSpc>
                        <a:spcBef>
                          <a:spcPts val="0"/>
                        </a:spcBef>
                        <a:spcAft>
                          <a:spcPts val="1000"/>
                        </a:spcAft>
                      </a:pPr>
                      <a:r>
                        <a:rPr lang="en-GB" sz="2200" dirty="0">
                          <a:effectLst/>
                          <a:latin typeface="Calibri" panose="020F0502020204030204" pitchFamily="34" charset="0"/>
                          <a:ea typeface="Calibri" panose="020F0502020204030204" pitchFamily="34" charset="0"/>
                          <a:cs typeface="Arial" panose="020B0604020202020204" pitchFamily="34" charset="0"/>
                        </a:rPr>
                        <a:t>131</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r">
                        <a:lnSpc>
                          <a:spcPts val="1600"/>
                        </a:lnSpc>
                        <a:spcBef>
                          <a:spcPts val="0"/>
                        </a:spcBef>
                        <a:spcAft>
                          <a:spcPts val="1000"/>
                        </a:spcAft>
                      </a:pPr>
                      <a:r>
                        <a:rPr lang="en-GB" sz="2200">
                          <a:effectLst/>
                          <a:latin typeface="Calibri" panose="020F0502020204030204" pitchFamily="34" charset="0"/>
                          <a:ea typeface="Calibri" panose="020F0502020204030204" pitchFamily="34" charset="0"/>
                          <a:cs typeface="Arial" panose="020B0604020202020204" pitchFamily="34" charset="0"/>
                        </a:rPr>
                        <a:t>67.9</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4105680126"/>
                  </a:ext>
                </a:extLst>
              </a:tr>
              <a:tr h="655099">
                <a:tc>
                  <a:txBody>
                    <a:bodyPr/>
                    <a:lstStyle/>
                    <a:p>
                      <a:pPr marL="38100" marR="38100">
                        <a:lnSpc>
                          <a:spcPts val="1600"/>
                        </a:lnSpc>
                        <a:spcBef>
                          <a:spcPts val="0"/>
                        </a:spcBef>
                        <a:spcAft>
                          <a:spcPts val="100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p>
                      <a:pPr marL="38100" marR="38100">
                        <a:lnSpc>
                          <a:spcPts val="1600"/>
                        </a:lnSpc>
                        <a:spcBef>
                          <a:spcPts val="0"/>
                        </a:spcBef>
                        <a:spcAft>
                          <a:spcPts val="1000"/>
                        </a:spcAft>
                      </a:pPr>
                      <a:r>
                        <a:rPr lang="en-GB" sz="2200" dirty="0">
                          <a:effectLst/>
                          <a:latin typeface="Calibri" panose="020F0502020204030204" pitchFamily="34" charset="0"/>
                          <a:ea typeface="Calibri" panose="020F0502020204030204" pitchFamily="34" charset="0"/>
                          <a:cs typeface="Arial" panose="020B0604020202020204" pitchFamily="34" charset="0"/>
                        </a:rPr>
                        <a:t>Moderate (interfered with daily activities)</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r">
                        <a:lnSpc>
                          <a:spcPts val="1600"/>
                        </a:lnSpc>
                        <a:spcBef>
                          <a:spcPts val="0"/>
                        </a:spcBef>
                        <a:spcAft>
                          <a:spcPts val="1000"/>
                        </a:spcAft>
                      </a:pPr>
                      <a:r>
                        <a:rPr lang="en-GB" sz="2200">
                          <a:effectLst/>
                          <a:latin typeface="Calibri" panose="020F0502020204030204" pitchFamily="34" charset="0"/>
                          <a:ea typeface="Calibri" panose="020F0502020204030204" pitchFamily="34" charset="0"/>
                          <a:cs typeface="Arial" panose="020B0604020202020204" pitchFamily="34" charset="0"/>
                        </a:rPr>
                        <a:t>62</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r">
                        <a:lnSpc>
                          <a:spcPts val="1600"/>
                        </a:lnSpc>
                        <a:spcBef>
                          <a:spcPts val="0"/>
                        </a:spcBef>
                        <a:spcAft>
                          <a:spcPts val="1000"/>
                        </a:spcAft>
                      </a:pPr>
                      <a:r>
                        <a:rPr lang="en-GB" sz="2200" dirty="0">
                          <a:effectLst/>
                          <a:latin typeface="Calibri" panose="020F0502020204030204" pitchFamily="34" charset="0"/>
                          <a:ea typeface="Calibri" panose="020F0502020204030204" pitchFamily="34" charset="0"/>
                          <a:cs typeface="Arial" panose="020B0604020202020204" pitchFamily="34" charset="0"/>
                        </a:rPr>
                        <a:t>32.1</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2881501909"/>
                  </a:ext>
                </a:extLst>
              </a:tr>
              <a:tr h="655099">
                <a:tc>
                  <a:txBody>
                    <a:bodyPr/>
                    <a:lstStyle/>
                    <a:p>
                      <a:pPr marL="38100" marR="38100">
                        <a:lnSpc>
                          <a:spcPts val="1600"/>
                        </a:lnSpc>
                        <a:spcBef>
                          <a:spcPts val="0"/>
                        </a:spcBef>
                        <a:spcAft>
                          <a:spcPts val="1000"/>
                        </a:spcAft>
                      </a:pPr>
                      <a:r>
                        <a:rPr lang="en-GB" sz="2200">
                          <a:effectLst/>
                          <a:latin typeface="Calibri" panose="020F0502020204030204" pitchFamily="34" charset="0"/>
                          <a:ea typeface="Calibri" panose="020F0502020204030204" pitchFamily="34" charset="0"/>
                          <a:cs typeface="Arial" panose="020B0604020202020204" pitchFamily="34" charset="0"/>
                        </a:rPr>
                        <a:t>Serious (required hospitalization)</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r">
                        <a:lnSpc>
                          <a:spcPts val="1600"/>
                        </a:lnSpc>
                        <a:spcBef>
                          <a:spcPts val="0"/>
                        </a:spcBef>
                        <a:spcAft>
                          <a:spcPts val="1000"/>
                        </a:spcAft>
                      </a:pPr>
                      <a:r>
                        <a:rPr lang="en-GB" sz="2200">
                          <a:effectLst/>
                          <a:latin typeface="Calibri" panose="020F0502020204030204" pitchFamily="34" charset="0"/>
                          <a:ea typeface="Calibri" panose="020F0502020204030204" pitchFamily="34" charset="0"/>
                          <a:cs typeface="Arial" panose="020B0604020202020204" pitchFamily="34" charset="0"/>
                        </a:rPr>
                        <a:t>0</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marL="38100" marR="38100" algn="r">
                        <a:lnSpc>
                          <a:spcPts val="1600"/>
                        </a:lnSpc>
                        <a:spcBef>
                          <a:spcPts val="0"/>
                        </a:spcBef>
                        <a:spcAft>
                          <a:spcPts val="1000"/>
                        </a:spcAft>
                      </a:pPr>
                      <a:r>
                        <a:rPr lang="en-GB" sz="2200" dirty="0">
                          <a:effectLst/>
                          <a:latin typeface="Calibri" panose="020F0502020204030204" pitchFamily="34" charset="0"/>
                          <a:ea typeface="Calibri" panose="020F0502020204030204" pitchFamily="34" charset="0"/>
                          <a:cs typeface="Arial" panose="020B0604020202020204" pitchFamily="34" charset="0"/>
                        </a:rPr>
                        <a:t>0</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398537244"/>
                  </a:ext>
                </a:extLst>
              </a:tr>
              <a:tr h="655099">
                <a:tc>
                  <a:txBody>
                    <a:bodyPr/>
                    <a:lstStyle/>
                    <a:p>
                      <a:pPr marL="38100" marR="38100">
                        <a:lnSpc>
                          <a:spcPts val="1600"/>
                        </a:lnSpc>
                        <a:spcBef>
                          <a:spcPts val="0"/>
                        </a:spcBef>
                        <a:spcAft>
                          <a:spcPts val="1000"/>
                        </a:spcAft>
                      </a:pPr>
                      <a:r>
                        <a:rPr lang="en-GB" sz="2200" b="1">
                          <a:effectLst/>
                          <a:latin typeface="Calibri" panose="020F0502020204030204" pitchFamily="34" charset="0"/>
                          <a:ea typeface="Calibri" panose="020F0502020204030204" pitchFamily="34" charset="0"/>
                          <a:cs typeface="Arial" panose="020B0604020202020204" pitchFamily="34" charset="0"/>
                        </a:rPr>
                        <a:t>Total</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rgbClr val="E7E6E6"/>
                    </a:solidFill>
                  </a:tcPr>
                </a:tc>
                <a:tc>
                  <a:txBody>
                    <a:bodyPr/>
                    <a:lstStyle/>
                    <a:p>
                      <a:pPr marL="38100" marR="38100" algn="r">
                        <a:lnSpc>
                          <a:spcPts val="1600"/>
                        </a:lnSpc>
                        <a:spcBef>
                          <a:spcPts val="0"/>
                        </a:spcBef>
                        <a:spcAft>
                          <a:spcPts val="1000"/>
                        </a:spcAft>
                      </a:pPr>
                      <a:r>
                        <a:rPr lang="en-GB" sz="2200" b="1">
                          <a:effectLst/>
                          <a:latin typeface="Calibri" panose="020F0502020204030204" pitchFamily="34" charset="0"/>
                          <a:ea typeface="Calibri" panose="020F0502020204030204" pitchFamily="34" charset="0"/>
                          <a:cs typeface="Arial" panose="020B0604020202020204" pitchFamily="34" charset="0"/>
                        </a:rPr>
                        <a:t>193</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rgbClr val="E7E6E6"/>
                    </a:solidFill>
                  </a:tcPr>
                </a:tc>
                <a:tc>
                  <a:txBody>
                    <a:bodyPr/>
                    <a:lstStyle/>
                    <a:p>
                      <a:pPr marL="38100" marR="38100" algn="r">
                        <a:lnSpc>
                          <a:spcPts val="1600"/>
                        </a:lnSpc>
                        <a:spcBef>
                          <a:spcPts val="0"/>
                        </a:spcBef>
                        <a:spcAft>
                          <a:spcPts val="1000"/>
                        </a:spcAft>
                      </a:pPr>
                      <a:r>
                        <a:rPr lang="en-GB" sz="2200" b="1" dirty="0">
                          <a:effectLst/>
                          <a:latin typeface="Calibri" panose="020F0502020204030204" pitchFamily="34" charset="0"/>
                          <a:ea typeface="Calibri" panose="020F0502020204030204" pitchFamily="34" charset="0"/>
                          <a:cs typeface="Arial" panose="020B0604020202020204" pitchFamily="34" charset="0"/>
                        </a:rPr>
                        <a:t>100.0</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rgbClr val="E7E6E6"/>
                    </a:solidFill>
                  </a:tcPr>
                </a:tc>
                <a:extLst>
                  <a:ext uri="{0D108BD9-81ED-4DB2-BD59-A6C34878D82A}">
                    <a16:rowId xmlns:a16="http://schemas.microsoft.com/office/drawing/2014/main" val="2546598830"/>
                  </a:ext>
                </a:extLst>
              </a:tr>
            </a:tbl>
          </a:graphicData>
        </a:graphic>
      </p:graphicFrame>
    </p:spTree>
    <p:extLst>
      <p:ext uri="{BB962C8B-B14F-4D97-AF65-F5344CB8AC3E}">
        <p14:creationId xmlns:p14="http://schemas.microsoft.com/office/powerpoint/2010/main" val="13552330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Knowledge, Attitudes, and Practices (KAP) on NTDs</a:t>
            </a:r>
          </a:p>
        </p:txBody>
      </p:sp>
      <p:sp>
        <p:nvSpPr>
          <p:cNvPr id="3" name="Content Placeholder 2"/>
          <p:cNvSpPr>
            <a:spLocks noGrp="1"/>
          </p:cNvSpPr>
          <p:nvPr>
            <p:ph sz="half" idx="1"/>
          </p:nvPr>
        </p:nvSpPr>
        <p:spPr>
          <a:xfrm>
            <a:off x="838200" y="1825625"/>
            <a:ext cx="10515600" cy="371165"/>
          </a:xfrm>
        </p:spPr>
        <p:txBody>
          <a:bodyPr>
            <a:noAutofit/>
          </a:bodyPr>
          <a:lstStyle/>
          <a:p>
            <a:pPr marL="0" indent="0">
              <a:buNone/>
            </a:pPr>
            <a:r>
              <a:rPr lang="en-US" sz="2000" dirty="0"/>
              <a:t>The individual heard about the diseases.</a:t>
            </a:r>
          </a:p>
          <a:p>
            <a:pPr marL="0" indent="0">
              <a:buNone/>
            </a:pPr>
            <a:endParaRPr lang="en-US" sz="2000"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22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82351364"/>
              </p:ext>
            </p:extLst>
          </p:nvPr>
        </p:nvGraphicFramePr>
        <p:xfrm>
          <a:off x="436756" y="2378172"/>
          <a:ext cx="11138211" cy="3531972"/>
        </p:xfrm>
        <a:graphic>
          <a:graphicData uri="http://schemas.openxmlformats.org/drawingml/2006/table">
            <a:tbl>
              <a:tblPr>
                <a:tableStyleId>{BC89EF96-8CEA-46FF-86C4-4CE0E7609802}</a:tableStyleId>
              </a:tblPr>
              <a:tblGrid>
                <a:gridCol w="1372228">
                  <a:extLst>
                    <a:ext uri="{9D8B030D-6E8A-4147-A177-3AD203B41FA5}">
                      <a16:colId xmlns:a16="http://schemas.microsoft.com/office/drawing/2014/main" val="2143645612"/>
                    </a:ext>
                  </a:extLst>
                </a:gridCol>
                <a:gridCol w="1559349">
                  <a:extLst>
                    <a:ext uri="{9D8B030D-6E8A-4147-A177-3AD203B41FA5}">
                      <a16:colId xmlns:a16="http://schemas.microsoft.com/office/drawing/2014/main" val="71665273"/>
                    </a:ext>
                  </a:extLst>
                </a:gridCol>
                <a:gridCol w="1405642">
                  <a:extLst>
                    <a:ext uri="{9D8B030D-6E8A-4147-A177-3AD203B41FA5}">
                      <a16:colId xmlns:a16="http://schemas.microsoft.com/office/drawing/2014/main" val="1892060282"/>
                    </a:ext>
                  </a:extLst>
                </a:gridCol>
                <a:gridCol w="1129415">
                  <a:extLst>
                    <a:ext uri="{9D8B030D-6E8A-4147-A177-3AD203B41FA5}">
                      <a16:colId xmlns:a16="http://schemas.microsoft.com/office/drawing/2014/main" val="3566320154"/>
                    </a:ext>
                  </a:extLst>
                </a:gridCol>
                <a:gridCol w="1133870">
                  <a:extLst>
                    <a:ext uri="{9D8B030D-6E8A-4147-A177-3AD203B41FA5}">
                      <a16:colId xmlns:a16="http://schemas.microsoft.com/office/drawing/2014/main" val="3210721000"/>
                    </a:ext>
                  </a:extLst>
                </a:gridCol>
                <a:gridCol w="1138325">
                  <a:extLst>
                    <a:ext uri="{9D8B030D-6E8A-4147-A177-3AD203B41FA5}">
                      <a16:colId xmlns:a16="http://schemas.microsoft.com/office/drawing/2014/main" val="2736124544"/>
                    </a:ext>
                  </a:extLst>
                </a:gridCol>
                <a:gridCol w="1138325">
                  <a:extLst>
                    <a:ext uri="{9D8B030D-6E8A-4147-A177-3AD203B41FA5}">
                      <a16:colId xmlns:a16="http://schemas.microsoft.com/office/drawing/2014/main" val="512816585"/>
                    </a:ext>
                  </a:extLst>
                </a:gridCol>
                <a:gridCol w="1129415">
                  <a:extLst>
                    <a:ext uri="{9D8B030D-6E8A-4147-A177-3AD203B41FA5}">
                      <a16:colId xmlns:a16="http://schemas.microsoft.com/office/drawing/2014/main" val="794901350"/>
                    </a:ext>
                  </a:extLst>
                </a:gridCol>
                <a:gridCol w="1131642">
                  <a:extLst>
                    <a:ext uri="{9D8B030D-6E8A-4147-A177-3AD203B41FA5}">
                      <a16:colId xmlns:a16="http://schemas.microsoft.com/office/drawing/2014/main" val="1208208060"/>
                    </a:ext>
                  </a:extLst>
                </a:gridCol>
              </a:tblGrid>
              <a:tr h="714144">
                <a:tc>
                  <a:txBody>
                    <a:bodyPr/>
                    <a:lstStyle/>
                    <a:p>
                      <a:pPr marL="0" marR="0">
                        <a:lnSpc>
                          <a:spcPct val="115000"/>
                        </a:lnSpc>
                        <a:spcBef>
                          <a:spcPts val="0"/>
                        </a:spcBef>
                        <a:spcAft>
                          <a:spcPts val="1000"/>
                        </a:spcAft>
                      </a:pPr>
                      <a:r>
                        <a:rPr lang="en-GB" sz="1800" b="1" dirty="0">
                          <a:effectLst/>
                        </a:rPr>
                        <a:t> </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marL="38100" marR="38100" algn="ctr">
                        <a:lnSpc>
                          <a:spcPts val="1600"/>
                        </a:lnSpc>
                        <a:spcBef>
                          <a:spcPts val="0"/>
                        </a:spcBef>
                        <a:spcAft>
                          <a:spcPts val="1000"/>
                        </a:spcAft>
                      </a:pPr>
                      <a:r>
                        <a:rPr lang="en-GB" sz="1800" b="1" dirty="0">
                          <a:effectLst/>
                        </a:rPr>
                        <a:t>Onchocerciasis</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38100" marR="38100" algn="ctr">
                        <a:lnSpc>
                          <a:spcPts val="1600"/>
                        </a:lnSpc>
                        <a:spcBef>
                          <a:spcPts val="0"/>
                        </a:spcBef>
                        <a:spcAft>
                          <a:spcPts val="1000"/>
                        </a:spcAft>
                      </a:pPr>
                      <a:r>
                        <a:rPr lang="en-GB" sz="1800" b="1">
                          <a:effectLst/>
                        </a:rPr>
                        <a:t>Lymphatic Filariasis</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38100" marR="38100" algn="ctr">
                        <a:lnSpc>
                          <a:spcPts val="1600"/>
                        </a:lnSpc>
                        <a:spcBef>
                          <a:spcPts val="0"/>
                        </a:spcBef>
                        <a:spcAft>
                          <a:spcPts val="1000"/>
                        </a:spcAft>
                      </a:pPr>
                      <a:r>
                        <a:rPr lang="en-GB" sz="1800" b="1">
                          <a:effectLst/>
                        </a:rPr>
                        <a:t>Schistosomiasis</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38100" marR="38100" algn="ctr">
                        <a:lnSpc>
                          <a:spcPts val="1600"/>
                        </a:lnSpc>
                        <a:spcBef>
                          <a:spcPts val="0"/>
                        </a:spcBef>
                        <a:spcAft>
                          <a:spcPts val="1000"/>
                        </a:spcAft>
                      </a:pPr>
                      <a:r>
                        <a:rPr lang="en-GB" sz="1800" b="1">
                          <a:effectLst/>
                        </a:rPr>
                        <a:t>Trachoma</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95543667"/>
                  </a:ext>
                </a:extLst>
              </a:tr>
              <a:tr h="714144">
                <a:tc>
                  <a:txBody>
                    <a:bodyPr/>
                    <a:lstStyle/>
                    <a:p>
                      <a:pPr marL="0" marR="0">
                        <a:lnSpc>
                          <a:spcPct val="115000"/>
                        </a:lnSpc>
                        <a:spcBef>
                          <a:spcPts val="0"/>
                        </a:spcBef>
                        <a:spcAft>
                          <a:spcPts val="1000"/>
                        </a:spcAft>
                      </a:pPr>
                      <a:r>
                        <a:rPr lang="en-GB" sz="1800" b="1">
                          <a:effectLst/>
                        </a:rPr>
                        <a:t>Gender</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ctr">
                        <a:lnSpc>
                          <a:spcPts val="1600"/>
                        </a:lnSpc>
                        <a:spcBef>
                          <a:spcPts val="0"/>
                        </a:spcBef>
                        <a:spcAft>
                          <a:spcPts val="1000"/>
                        </a:spcAft>
                      </a:pPr>
                      <a:r>
                        <a:rPr lang="en-GB" sz="1800" b="1">
                          <a:effectLst/>
                        </a:rPr>
                        <a:t>Yes </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ctr">
                        <a:lnSpc>
                          <a:spcPts val="1600"/>
                        </a:lnSpc>
                        <a:spcBef>
                          <a:spcPts val="0"/>
                        </a:spcBef>
                        <a:spcAft>
                          <a:spcPts val="1000"/>
                        </a:spcAft>
                      </a:pPr>
                      <a:r>
                        <a:rPr lang="en-GB" sz="1800" b="1">
                          <a:effectLst/>
                        </a:rPr>
                        <a:t>No </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ctr">
                        <a:lnSpc>
                          <a:spcPts val="1600"/>
                        </a:lnSpc>
                        <a:spcBef>
                          <a:spcPts val="0"/>
                        </a:spcBef>
                        <a:spcAft>
                          <a:spcPts val="1000"/>
                        </a:spcAft>
                      </a:pPr>
                      <a:r>
                        <a:rPr lang="en-GB" sz="1800" b="1">
                          <a:effectLst/>
                        </a:rPr>
                        <a:t>Yes </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ctr">
                        <a:lnSpc>
                          <a:spcPts val="1600"/>
                        </a:lnSpc>
                        <a:spcBef>
                          <a:spcPts val="0"/>
                        </a:spcBef>
                        <a:spcAft>
                          <a:spcPts val="1000"/>
                        </a:spcAft>
                      </a:pPr>
                      <a:r>
                        <a:rPr lang="en-GB" sz="1800" b="1">
                          <a:effectLst/>
                        </a:rPr>
                        <a:t>No </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ctr">
                        <a:lnSpc>
                          <a:spcPts val="1600"/>
                        </a:lnSpc>
                        <a:spcBef>
                          <a:spcPts val="0"/>
                        </a:spcBef>
                        <a:spcAft>
                          <a:spcPts val="1000"/>
                        </a:spcAft>
                      </a:pPr>
                      <a:r>
                        <a:rPr lang="en-GB" sz="1800" b="1">
                          <a:effectLst/>
                        </a:rPr>
                        <a:t>Yes </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ctr">
                        <a:lnSpc>
                          <a:spcPts val="1600"/>
                        </a:lnSpc>
                        <a:spcBef>
                          <a:spcPts val="0"/>
                        </a:spcBef>
                        <a:spcAft>
                          <a:spcPts val="1000"/>
                        </a:spcAft>
                      </a:pPr>
                      <a:r>
                        <a:rPr lang="en-GB" sz="1800" b="1" dirty="0">
                          <a:effectLst/>
                        </a:rPr>
                        <a:t>No </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ctr">
                        <a:lnSpc>
                          <a:spcPts val="1600"/>
                        </a:lnSpc>
                        <a:spcBef>
                          <a:spcPts val="0"/>
                        </a:spcBef>
                        <a:spcAft>
                          <a:spcPts val="1000"/>
                        </a:spcAft>
                      </a:pPr>
                      <a:r>
                        <a:rPr lang="en-GB" sz="1800" b="1">
                          <a:effectLst/>
                        </a:rPr>
                        <a:t>Yes </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ctr">
                        <a:lnSpc>
                          <a:spcPts val="1600"/>
                        </a:lnSpc>
                        <a:spcBef>
                          <a:spcPts val="0"/>
                        </a:spcBef>
                        <a:spcAft>
                          <a:spcPts val="1000"/>
                        </a:spcAft>
                      </a:pPr>
                      <a:r>
                        <a:rPr lang="en-GB" sz="1800" b="1" dirty="0">
                          <a:effectLst/>
                        </a:rPr>
                        <a:t>No </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87277359"/>
                  </a:ext>
                </a:extLst>
              </a:tr>
              <a:tr h="701228">
                <a:tc>
                  <a:txBody>
                    <a:bodyPr/>
                    <a:lstStyle/>
                    <a:p>
                      <a:pPr marL="38100" marR="38100">
                        <a:lnSpc>
                          <a:spcPts val="1600"/>
                        </a:lnSpc>
                        <a:spcBef>
                          <a:spcPts val="0"/>
                        </a:spcBef>
                        <a:spcAft>
                          <a:spcPts val="1000"/>
                        </a:spcAft>
                      </a:pPr>
                      <a:r>
                        <a:rPr lang="en-GB" sz="1800">
                          <a:effectLst/>
                        </a:rPr>
                        <a:t>Male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a:effectLst/>
                        </a:rPr>
                        <a:t>212(83.8)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a:effectLst/>
                        </a:rPr>
                        <a:t>41(16.2)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a:effectLst/>
                        </a:rPr>
                        <a:t>130(51.8)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a:effectLst/>
                        </a:rPr>
                        <a:t>121(48.2)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a:effectLst/>
                        </a:rPr>
                        <a:t>114(45.8)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dirty="0">
                          <a:effectLst/>
                        </a:rPr>
                        <a:t>135(54.2)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a:effectLst/>
                        </a:rPr>
                        <a:t>175(69.7)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a:effectLst/>
                        </a:rPr>
                        <a:t>76(30.3)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10893678"/>
                  </a:ext>
                </a:extLst>
              </a:tr>
              <a:tr h="701228">
                <a:tc>
                  <a:txBody>
                    <a:bodyPr/>
                    <a:lstStyle/>
                    <a:p>
                      <a:pPr marL="38100" marR="38100">
                        <a:lnSpc>
                          <a:spcPts val="1600"/>
                        </a:lnSpc>
                        <a:spcBef>
                          <a:spcPts val="0"/>
                        </a:spcBef>
                        <a:spcAft>
                          <a:spcPts val="1000"/>
                        </a:spcAft>
                      </a:pPr>
                      <a:r>
                        <a:rPr lang="en-GB" sz="1800" dirty="0">
                          <a:effectLst/>
                        </a:rPr>
                        <a:t>Female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a:effectLst/>
                        </a:rPr>
                        <a:t>268(79.8)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a:effectLst/>
                        </a:rPr>
                        <a:t>68(20.2)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a:effectLst/>
                        </a:rPr>
                        <a:t>172(51.3)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a:effectLst/>
                        </a:rPr>
                        <a:t>163(48.7)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a:effectLst/>
                        </a:rPr>
                        <a:t>149(44.6)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a:effectLst/>
                        </a:rPr>
                        <a:t>185(55.4)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dirty="0">
                          <a:effectLst/>
                        </a:rPr>
                        <a:t>229(68.2)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dirty="0">
                          <a:effectLst/>
                        </a:rPr>
                        <a:t>107(31.8)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63680288"/>
                  </a:ext>
                </a:extLst>
              </a:tr>
              <a:tr h="701228">
                <a:tc>
                  <a:txBody>
                    <a:bodyPr/>
                    <a:lstStyle/>
                    <a:p>
                      <a:pPr marL="38100" marR="38100">
                        <a:lnSpc>
                          <a:spcPts val="1600"/>
                        </a:lnSpc>
                        <a:spcBef>
                          <a:spcPts val="0"/>
                        </a:spcBef>
                        <a:spcAft>
                          <a:spcPts val="1000"/>
                        </a:spcAft>
                      </a:pPr>
                      <a:r>
                        <a:rPr lang="en-GB" sz="1800" b="1" dirty="0">
                          <a:effectLst/>
                        </a:rPr>
                        <a:t>Total</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b="1" dirty="0">
                          <a:effectLst/>
                        </a:rPr>
                        <a:t>480(81.5)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b="1" dirty="0">
                          <a:effectLst/>
                        </a:rPr>
                        <a:t>109(18.5)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b="1" dirty="0">
                          <a:effectLst/>
                        </a:rPr>
                        <a:t>302(51.5)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b="1" dirty="0">
                          <a:effectLst/>
                        </a:rPr>
                        <a:t>284(48.5)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b="1" dirty="0">
                          <a:effectLst/>
                        </a:rPr>
                        <a:t>263(45.1)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8100" marR="38100" algn="r">
                        <a:lnSpc>
                          <a:spcPts val="1600"/>
                        </a:lnSpc>
                        <a:spcBef>
                          <a:spcPts val="0"/>
                        </a:spcBef>
                        <a:spcAft>
                          <a:spcPts val="1000"/>
                        </a:spcAft>
                      </a:pPr>
                      <a:r>
                        <a:rPr lang="en-GB" sz="1800" b="1" dirty="0">
                          <a:effectLst/>
                        </a:rPr>
                        <a:t>320(54.9)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b="1" dirty="0">
                          <a:effectLst/>
                        </a:rPr>
                        <a:t>404(68.8)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38100">
                        <a:lnSpc>
                          <a:spcPts val="1600"/>
                        </a:lnSpc>
                        <a:spcBef>
                          <a:spcPts val="0"/>
                        </a:spcBef>
                        <a:spcAft>
                          <a:spcPts val="1000"/>
                        </a:spcAft>
                      </a:pPr>
                      <a:r>
                        <a:rPr lang="en-GB" sz="1800" b="1" dirty="0">
                          <a:effectLst/>
                        </a:rPr>
                        <a:t>183(31.2)</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41256138"/>
                  </a:ext>
                </a:extLst>
              </a:tr>
            </a:tbl>
          </a:graphicData>
        </a:graphic>
      </p:graphicFrame>
      <p:sp>
        <p:nvSpPr>
          <p:cNvPr id="5" name="Ovale 4">
            <a:extLst>
              <a:ext uri="{FF2B5EF4-FFF2-40B4-BE49-F238E27FC236}">
                <a16:creationId xmlns:a16="http://schemas.microsoft.com/office/drawing/2014/main" id="{FB9BBF99-53C7-41D0-921E-7846A0BC6020}"/>
              </a:ext>
            </a:extLst>
          </p:cNvPr>
          <p:cNvSpPr/>
          <p:nvPr/>
        </p:nvSpPr>
        <p:spPr>
          <a:xfrm>
            <a:off x="1483112" y="2196790"/>
            <a:ext cx="3456878" cy="4113522"/>
          </a:xfrm>
          <a:prstGeom prst="ellipse">
            <a:avLst/>
          </a:prstGeom>
          <a:noFill/>
          <a:ln w="57150">
            <a:solidFill>
              <a:srgbClr val="00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899759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Respondents reporting having Epilepsy or Nodding Syndrome</a:t>
            </a:r>
            <a:endParaRPr lang="en-US" b="1"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23</a:t>
            </a:fld>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538907837"/>
              </p:ext>
            </p:extLst>
          </p:nvPr>
        </p:nvGraphicFramePr>
        <p:xfrm>
          <a:off x="1523999" y="1690688"/>
          <a:ext cx="9370742" cy="4509390"/>
        </p:xfrm>
        <a:graphic>
          <a:graphicData uri="http://schemas.openxmlformats.org/drawingml/2006/chart">
            <c:chart xmlns:c="http://schemas.openxmlformats.org/drawingml/2006/chart" xmlns:r="http://schemas.openxmlformats.org/officeDocument/2006/relationships" r:id="rId2"/>
          </a:graphicData>
        </a:graphic>
      </p:graphicFrame>
      <p:sp>
        <p:nvSpPr>
          <p:cNvPr id="3" name="5-Point Star 2"/>
          <p:cNvSpPr/>
          <p:nvPr/>
        </p:nvSpPr>
        <p:spPr>
          <a:xfrm>
            <a:off x="3470313" y="4219460"/>
            <a:ext cx="495759" cy="363557"/>
          </a:xfrm>
          <a:prstGeom prst="star5">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22686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Effectiveness of Communication Channels </a:t>
            </a: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24</a:t>
            </a:fld>
            <a:endParaRPr lang="en-US" dirty="0"/>
          </a:p>
        </p:txBody>
      </p:sp>
      <p:graphicFrame>
        <p:nvGraphicFramePr>
          <p:cNvPr id="13" name="Chart 12"/>
          <p:cNvGraphicFramePr>
            <a:graphicFrameLocks/>
          </p:cNvGraphicFramePr>
          <p:nvPr>
            <p:extLst>
              <p:ext uri="{D42A27DB-BD31-4B8C-83A1-F6EECF244321}">
                <p14:modId xmlns:p14="http://schemas.microsoft.com/office/powerpoint/2010/main" val="2388959195"/>
              </p:ext>
            </p:extLst>
          </p:nvPr>
        </p:nvGraphicFramePr>
        <p:xfrm>
          <a:off x="583037" y="1742147"/>
          <a:ext cx="10770763" cy="4379873"/>
        </p:xfrm>
        <a:graphic>
          <a:graphicData uri="http://schemas.openxmlformats.org/drawingml/2006/chart">
            <c:chart xmlns:c="http://schemas.openxmlformats.org/drawingml/2006/chart" xmlns:r="http://schemas.openxmlformats.org/officeDocument/2006/relationships" r:id="rId3"/>
          </a:graphicData>
        </a:graphic>
      </p:graphicFrame>
      <p:sp>
        <p:nvSpPr>
          <p:cNvPr id="3" name="Stella a 5 punte 2">
            <a:extLst>
              <a:ext uri="{FF2B5EF4-FFF2-40B4-BE49-F238E27FC236}">
                <a16:creationId xmlns:a16="http://schemas.microsoft.com/office/drawing/2014/main" id="{138E38DE-A856-BE20-CE9C-A9AE15D5808A}"/>
              </a:ext>
            </a:extLst>
          </p:cNvPr>
          <p:cNvSpPr/>
          <p:nvPr/>
        </p:nvSpPr>
        <p:spPr>
          <a:xfrm>
            <a:off x="6948139" y="4404732"/>
            <a:ext cx="345688" cy="356839"/>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Stella a 5 punte 4">
            <a:extLst>
              <a:ext uri="{FF2B5EF4-FFF2-40B4-BE49-F238E27FC236}">
                <a16:creationId xmlns:a16="http://schemas.microsoft.com/office/drawing/2014/main" id="{438D09E5-6489-0D46-54A5-5008862E662A}"/>
              </a:ext>
            </a:extLst>
          </p:cNvPr>
          <p:cNvSpPr/>
          <p:nvPr/>
        </p:nvSpPr>
        <p:spPr>
          <a:xfrm>
            <a:off x="9431144" y="4735551"/>
            <a:ext cx="345688" cy="356839"/>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tella a 5 punte 5">
            <a:extLst>
              <a:ext uri="{FF2B5EF4-FFF2-40B4-BE49-F238E27FC236}">
                <a16:creationId xmlns:a16="http://schemas.microsoft.com/office/drawing/2014/main" id="{5C71DCEA-B28B-2E88-BC3F-3460964FB27C}"/>
              </a:ext>
            </a:extLst>
          </p:cNvPr>
          <p:cNvSpPr/>
          <p:nvPr/>
        </p:nvSpPr>
        <p:spPr>
          <a:xfrm>
            <a:off x="9807498" y="5066370"/>
            <a:ext cx="345688" cy="356839"/>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Stella a 5 punte 6">
            <a:extLst>
              <a:ext uri="{FF2B5EF4-FFF2-40B4-BE49-F238E27FC236}">
                <a16:creationId xmlns:a16="http://schemas.microsoft.com/office/drawing/2014/main" id="{03703EDA-A283-7A46-72D4-2CF151083300}"/>
              </a:ext>
            </a:extLst>
          </p:cNvPr>
          <p:cNvSpPr/>
          <p:nvPr/>
        </p:nvSpPr>
        <p:spPr>
          <a:xfrm>
            <a:off x="11227601" y="5397189"/>
            <a:ext cx="345688" cy="356839"/>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013371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Recommendations (1)</a:t>
            </a:r>
          </a:p>
        </p:txBody>
      </p:sp>
      <p:sp>
        <p:nvSpPr>
          <p:cNvPr id="3" name="Content Placeholder 2"/>
          <p:cNvSpPr>
            <a:spLocks noGrp="1"/>
          </p:cNvSpPr>
          <p:nvPr>
            <p:ph sz="half" idx="1"/>
          </p:nvPr>
        </p:nvSpPr>
        <p:spPr>
          <a:xfrm>
            <a:off x="838200" y="1709868"/>
            <a:ext cx="10515600" cy="4600444"/>
          </a:xfrm>
        </p:spPr>
        <p:txBody>
          <a:bodyPr>
            <a:normAutofit/>
          </a:bodyPr>
          <a:lstStyle/>
          <a:p>
            <a:pPr marL="457200" lvl="0" indent="-457200">
              <a:buFont typeface="+mj-lt"/>
              <a:buAutoNum type="alphaUcPeriod"/>
            </a:pPr>
            <a:r>
              <a:rPr lang="en-GB" dirty="0" smtClean="0"/>
              <a:t>Consider </a:t>
            </a:r>
            <a:r>
              <a:rPr lang="en-GB" dirty="0"/>
              <a:t>wider stakeholders’ involvement </a:t>
            </a:r>
            <a:r>
              <a:rPr lang="en-GB" dirty="0" smtClean="0"/>
              <a:t>in the entire process at all levels - </a:t>
            </a:r>
            <a:r>
              <a:rPr lang="en-GB" dirty="0" smtClean="0"/>
              <a:t>Consider </a:t>
            </a:r>
            <a:r>
              <a:rPr lang="en-GB" dirty="0"/>
              <a:t>intensifying awareness activities through use of proven strategies </a:t>
            </a:r>
            <a:r>
              <a:rPr lang="en-GB" dirty="0" smtClean="0"/>
              <a:t>– Meetings at </a:t>
            </a:r>
          </a:p>
          <a:p>
            <a:pPr marL="457200" lvl="0" indent="-457200">
              <a:buFont typeface="+mj-lt"/>
              <a:buAutoNum type="alphaUcPeriod"/>
            </a:pPr>
            <a:r>
              <a:rPr lang="en-GB" dirty="0" smtClean="0"/>
              <a:t>community level, community </a:t>
            </a:r>
            <a:r>
              <a:rPr lang="en-GB" dirty="0"/>
              <a:t>megaphones and community health officers, CDDs or social mobilizers</a:t>
            </a:r>
            <a:r>
              <a:rPr lang="en-GB" dirty="0" smtClean="0"/>
              <a:t>.</a:t>
            </a:r>
          </a:p>
          <a:p>
            <a:pPr marL="457200" lvl="0" indent="-457200">
              <a:buFont typeface="+mj-lt"/>
              <a:buAutoNum type="alphaUcPeriod" startAt="5"/>
            </a:pPr>
            <a:r>
              <a:rPr lang="en-GB" dirty="0" smtClean="0"/>
              <a:t>Consider </a:t>
            </a:r>
            <a:r>
              <a:rPr lang="en-GB" dirty="0"/>
              <a:t>updating the CDDs register and increasing the number CDDs </a:t>
            </a:r>
            <a:r>
              <a:rPr lang="en-GB" dirty="0" smtClean="0"/>
              <a:t>or days</a:t>
            </a:r>
          </a:p>
          <a:p>
            <a:pPr marL="457200" lvl="0" indent="-457200">
              <a:buFont typeface="+mj-lt"/>
              <a:buAutoNum type="alphaUcPeriod" startAt="5"/>
            </a:pPr>
            <a:r>
              <a:rPr lang="en-GB" dirty="0" smtClean="0"/>
              <a:t>Consider </a:t>
            </a:r>
            <a:r>
              <a:rPr lang="en-GB" dirty="0"/>
              <a:t>conducting a Data Quality Self-Assessment or Data Quality Assessment to diagnose where the data reporting system could be breaking down</a:t>
            </a:r>
            <a:endParaRPr lang="en-US" dirty="0"/>
          </a:p>
          <a:p>
            <a:pPr marL="457200" lvl="0" indent="-457200">
              <a:buFont typeface="+mj-lt"/>
              <a:buAutoNum type="alphaUcPeriod" startAt="5"/>
            </a:pPr>
            <a:r>
              <a:rPr lang="en-GB" dirty="0"/>
              <a:t>Improve the skills and motivation of CDDs through better training and supervision</a:t>
            </a:r>
            <a:endParaRPr lang="en-US" dirty="0"/>
          </a:p>
          <a:p>
            <a:pPr marL="457200" lvl="0" indent="-457200">
              <a:buFont typeface="+mj-lt"/>
              <a:buAutoNum type="alphaUcPeriod"/>
            </a:pPr>
            <a:endParaRPr lang="en-US" dirty="0"/>
          </a:p>
          <a:p>
            <a:pPr marL="457200" lvl="0" indent="-457200">
              <a:buFont typeface="+mj-lt"/>
              <a:buAutoNum type="alphaUcPeriod"/>
            </a:pP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25</a:t>
            </a:fld>
            <a:endParaRPr lang="en-US" dirty="0"/>
          </a:p>
        </p:txBody>
      </p:sp>
    </p:spTree>
    <p:extLst>
      <p:ext uri="{BB962C8B-B14F-4D97-AF65-F5344CB8AC3E}">
        <p14:creationId xmlns:p14="http://schemas.microsoft.com/office/powerpoint/2010/main" val="3961175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Recommendations (3)</a:t>
            </a:r>
            <a:endParaRPr lang="en-US" dirty="0"/>
          </a:p>
        </p:txBody>
      </p:sp>
      <p:sp>
        <p:nvSpPr>
          <p:cNvPr id="3" name="Content Placeholder 2"/>
          <p:cNvSpPr>
            <a:spLocks noGrp="1"/>
          </p:cNvSpPr>
          <p:nvPr>
            <p:ph sz="half" idx="1"/>
          </p:nvPr>
        </p:nvSpPr>
        <p:spPr>
          <a:xfrm>
            <a:off x="838200" y="1825625"/>
            <a:ext cx="10515600" cy="4849812"/>
          </a:xfrm>
        </p:spPr>
        <p:txBody>
          <a:bodyPr>
            <a:normAutofit/>
          </a:bodyPr>
          <a:lstStyle/>
          <a:p>
            <a:pPr marL="0" lvl="0" indent="0">
              <a:buNone/>
            </a:pPr>
            <a:r>
              <a:rPr lang="en-GB" dirty="0" smtClean="0"/>
              <a:t>E. Consider </a:t>
            </a:r>
            <a:r>
              <a:rPr lang="en-GB" dirty="0"/>
              <a:t>improving communication on adverse events by CDDs and implications for persons taking other medications </a:t>
            </a:r>
            <a:endParaRPr lang="en-US" dirty="0"/>
          </a:p>
          <a:p>
            <a:pPr marL="0" lvl="0" indent="0">
              <a:buNone/>
            </a:pPr>
            <a:r>
              <a:rPr lang="en-US" dirty="0" smtClean="0"/>
              <a:t>F. </a:t>
            </a:r>
            <a:r>
              <a:rPr lang="en-GB" dirty="0" smtClean="0"/>
              <a:t>MDA </a:t>
            </a:r>
            <a:r>
              <a:rPr lang="en-GB" dirty="0"/>
              <a:t>campaign should consider strategies of enabling breast feeding women access treatment immediately after they become </a:t>
            </a:r>
            <a:r>
              <a:rPr lang="en-GB" dirty="0" smtClean="0"/>
              <a:t>eligible</a:t>
            </a:r>
          </a:p>
          <a:p>
            <a:pPr marL="0" lvl="0" indent="0">
              <a:buNone/>
            </a:pPr>
            <a:r>
              <a:rPr lang="en-GB" dirty="0" smtClean="0"/>
              <a:t>G. </a:t>
            </a:r>
            <a:r>
              <a:rPr lang="en-GB" dirty="0" smtClean="0"/>
              <a:t>Consider </a:t>
            </a:r>
            <a:r>
              <a:rPr lang="en-GB" dirty="0"/>
              <a:t>having a stakeholders meeting to share the coverage survey results and discuss the programmatic actions that will be taken in the next MDA</a:t>
            </a:r>
          </a:p>
          <a:p>
            <a:pPr marL="0" lvl="0" indent="0">
              <a:buNone/>
            </a:pPr>
            <a:r>
              <a:rPr lang="en-GB" dirty="0" smtClean="0"/>
              <a:t>H. Make </a:t>
            </a:r>
            <a:r>
              <a:rPr lang="en-GB" dirty="0"/>
              <a:t>good use of rough data collected on epilepsy / NS through treatment registers (during MDAs) and/or subsequent surveys (e.g., CES)</a:t>
            </a: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26</a:t>
            </a:fld>
            <a:endParaRPr lang="en-US" dirty="0"/>
          </a:p>
        </p:txBody>
      </p:sp>
    </p:spTree>
    <p:extLst>
      <p:ext uri="{BB962C8B-B14F-4D97-AF65-F5344CB8AC3E}">
        <p14:creationId xmlns:p14="http://schemas.microsoft.com/office/powerpoint/2010/main" val="3225639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extLst>
              <a:ext uri="{FF2B5EF4-FFF2-40B4-BE49-F238E27FC236}">
                <a16:creationId xmlns:a16="http://schemas.microsoft.com/office/drawing/2014/main" id="{B33677E1-E140-2E47-A920-294E5F8499E5}"/>
              </a:ext>
            </a:extLst>
          </p:cNvPr>
          <p:cNvSpPr/>
          <p:nvPr/>
        </p:nvSpPr>
        <p:spPr>
          <a:xfrm>
            <a:off x="246457" y="231980"/>
            <a:ext cx="744727"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srgbClr val="FAFBFF"/>
              </a:solidFill>
              <a:latin typeface="Calibri" panose="020F0502020204030204" pitchFamily="34" charset="0"/>
            </a:endParaRPr>
          </a:p>
        </p:txBody>
      </p:sp>
      <p:sp>
        <p:nvSpPr>
          <p:cNvPr id="10" name="Text Placeholder 13">
            <a:extLst>
              <a:ext uri="{FF2B5EF4-FFF2-40B4-BE49-F238E27FC236}">
                <a16:creationId xmlns:a16="http://schemas.microsoft.com/office/drawing/2014/main" id="{9E76CEEE-27D3-4CD2-BC50-AEEC4EA6B7FD}"/>
              </a:ext>
            </a:extLst>
          </p:cNvPr>
          <p:cNvSpPr txBox="1">
            <a:spLocks noGrp="1"/>
          </p:cNvSpPr>
          <p:nvPr>
            <p:ph type="body" sz="quarter" idx="17"/>
          </p:nvPr>
        </p:nvSpPr>
        <p:spPr>
          <a:xfrm>
            <a:off x="6274340" y="2232026"/>
            <a:ext cx="5104024" cy="2393951"/>
          </a:xfrm>
          <a:prstGeom prst="rect">
            <a:avLst/>
          </a:prstGeom>
        </p:spPr>
        <p:txBody>
          <a:bodyPr anchor="ctr" anchorCtr="0">
            <a:noAutofit/>
          </a:bodyPr>
          <a:lstStyle>
            <a:lvl1pPr marL="0" indent="0" algn="l" defTabSz="914400" rtl="0" eaLnBrk="1" latinLnBrk="0" hangingPunct="1">
              <a:lnSpc>
                <a:spcPct val="110000"/>
              </a:lnSpc>
              <a:spcBef>
                <a:spcPts val="1000"/>
              </a:spcBef>
              <a:spcAft>
                <a:spcPts val="1000"/>
              </a:spcAft>
              <a:buFont typeface="Arial" panose="020B0604020202020204" pitchFamily="34" charset="0"/>
              <a:buNone/>
              <a:defRPr sz="3600" b="0" i="0" kern="1200">
                <a:solidFill>
                  <a:schemeClr val="accent3"/>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10000"/>
              </a:lnSpc>
              <a:spcBef>
                <a:spcPts val="500"/>
              </a:spcBef>
              <a:spcAft>
                <a:spcPts val="1000"/>
              </a:spcAft>
              <a:buFont typeface="Arial" panose="020B0604020202020204" pitchFamily="34" charset="0"/>
              <a:buChar char="•"/>
              <a:defRPr sz="2200" b="0" i="0" kern="1200">
                <a:solidFill>
                  <a:schemeClr val="tx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10000"/>
              </a:lnSpc>
              <a:spcBef>
                <a:spcPts val="500"/>
              </a:spcBef>
              <a:spcAft>
                <a:spcPts val="1000"/>
              </a:spcAft>
              <a:buFont typeface="Arial" panose="020B0604020202020204" pitchFamily="34" charset="0"/>
              <a:buChar char="•"/>
              <a:defRPr sz="2000" b="0" i="0" kern="1200">
                <a:solidFill>
                  <a:schemeClr val="tx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10000"/>
              </a:lnSpc>
              <a:spcBef>
                <a:spcPts val="500"/>
              </a:spcBef>
              <a:spcAft>
                <a:spcPts val="1000"/>
              </a:spcAft>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10000"/>
              </a:lnSpc>
              <a:spcBef>
                <a:spcPts val="500"/>
              </a:spcBef>
              <a:spcAft>
                <a:spcPts val="1000"/>
              </a:spcAft>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t>THANK YOU</a:t>
            </a:r>
          </a:p>
        </p:txBody>
      </p:sp>
      <p:sp>
        <p:nvSpPr>
          <p:cNvPr id="2" name="Picture Placeholder 1"/>
          <p:cNvSpPr>
            <a:spLocks noGrp="1"/>
          </p:cNvSpPr>
          <p:nvPr>
            <p:ph type="pic" sz="quarter" idx="16"/>
          </p:nvPr>
        </p:nvSpPr>
        <p:spPr/>
      </p:sp>
    </p:spTree>
    <p:extLst>
      <p:ext uri="{BB962C8B-B14F-4D97-AF65-F5344CB8AC3E}">
        <p14:creationId xmlns:p14="http://schemas.microsoft.com/office/powerpoint/2010/main" val="3863684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South Sudan </a:t>
            </a:r>
            <a:r>
              <a:rPr lang="en-US" b="1" dirty="0" err="1"/>
              <a:t>e</a:t>
            </a:r>
            <a:r>
              <a:rPr lang="en-US" b="1" dirty="0" err="1" smtClean="0"/>
              <a:t>ndemicity</a:t>
            </a:r>
            <a:r>
              <a:rPr lang="en-US" b="1" dirty="0" smtClean="0"/>
              <a:t> status of Onchocerciasis </a:t>
            </a:r>
            <a:endParaRPr lang="en-US" b="1"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3</a:t>
            </a:fld>
            <a:endParaRPr lang="en-US" dirty="0"/>
          </a:p>
        </p:txBody>
      </p:sp>
      <p:pic>
        <p:nvPicPr>
          <p:cNvPr id="5" name="Picture 4"/>
          <p:cNvPicPr>
            <a:picLocks noChangeAspect="1"/>
          </p:cNvPicPr>
          <p:nvPr/>
        </p:nvPicPr>
        <p:blipFill>
          <a:blip r:embed="rId2"/>
          <a:stretch>
            <a:fillRect/>
          </a:stretch>
        </p:blipFill>
        <p:spPr>
          <a:xfrm>
            <a:off x="1624529" y="1724215"/>
            <a:ext cx="8458200" cy="4962525"/>
          </a:xfrm>
          <a:prstGeom prst="rect">
            <a:avLst/>
          </a:prstGeom>
        </p:spPr>
      </p:pic>
    </p:spTree>
    <p:extLst>
      <p:ext uri="{BB962C8B-B14F-4D97-AF65-F5344CB8AC3E}">
        <p14:creationId xmlns:p14="http://schemas.microsoft.com/office/powerpoint/2010/main" val="2677870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Mass Drug Administration (MDA)</a:t>
            </a:r>
          </a:p>
        </p:txBody>
      </p:sp>
      <p:sp>
        <p:nvSpPr>
          <p:cNvPr id="3" name="Content Placeholder 2"/>
          <p:cNvSpPr>
            <a:spLocks noGrp="1"/>
          </p:cNvSpPr>
          <p:nvPr>
            <p:ph sz="half" idx="1"/>
          </p:nvPr>
        </p:nvSpPr>
        <p:spPr>
          <a:xfrm>
            <a:off x="575310" y="1459865"/>
            <a:ext cx="10923270" cy="5215572"/>
          </a:xfrm>
        </p:spPr>
        <p:txBody>
          <a:bodyPr>
            <a:noAutofit/>
          </a:bodyPr>
          <a:lstStyle/>
          <a:p>
            <a:r>
              <a:rPr lang="en-US" dirty="0"/>
              <a:t>MDA contributes to the WHO roadmap 2021–2030 to prevent, control, eliminate or eradicate 20 NTDS by 2030</a:t>
            </a:r>
          </a:p>
          <a:p>
            <a:r>
              <a:rPr lang="en-US" dirty="0"/>
              <a:t>High MDA coverage in endemic areas is required to achieve the reduced transmission of </a:t>
            </a:r>
            <a:r>
              <a:rPr lang="en-US" dirty="0" smtClean="0"/>
              <a:t>onchocerciasis </a:t>
            </a:r>
            <a:endParaRPr lang="en-US" dirty="0"/>
          </a:p>
          <a:p>
            <a:r>
              <a:rPr lang="en-GB" dirty="0"/>
              <a:t>To achieve interruption of transmission and elimination of onchocerciasis, it is recommended that 100% geographic coverage and at least 80% epidemiological coverage is achieved annually</a:t>
            </a:r>
          </a:p>
          <a:p>
            <a:r>
              <a:rPr lang="en-GB" dirty="0"/>
              <a:t>The South Sudan </a:t>
            </a:r>
            <a:r>
              <a:rPr lang="en-GB" dirty="0" err="1"/>
              <a:t>Oncho</a:t>
            </a:r>
            <a:r>
              <a:rPr lang="en-GB" dirty="0"/>
              <a:t>/LF Expert and Advisory Committee (SSOLFEAC) recommended two rounds of MDA in hyper-endemic hotspots </a:t>
            </a:r>
            <a:r>
              <a:rPr lang="en-US" dirty="0"/>
              <a:t>including </a:t>
            </a:r>
            <a:r>
              <a:rPr lang="en-US" dirty="0" err="1"/>
              <a:t>Maridi</a:t>
            </a:r>
            <a:r>
              <a:rPr lang="en-US" dirty="0"/>
              <a:t> County</a:t>
            </a:r>
          </a:p>
          <a:p>
            <a:r>
              <a:rPr lang="en-GB" dirty="0"/>
              <a:t>In August 2021 </a:t>
            </a:r>
            <a:r>
              <a:rPr lang="en-GB" dirty="0" err="1"/>
              <a:t>Amref</a:t>
            </a:r>
            <a:r>
              <a:rPr lang="en-GB" dirty="0"/>
              <a:t> conducted the second of MDA in </a:t>
            </a:r>
            <a:r>
              <a:rPr lang="en-GB" dirty="0" err="1"/>
              <a:t>Maridi</a:t>
            </a:r>
            <a:r>
              <a:rPr lang="en-GB" dirty="0"/>
              <a:t> and results indicated a reported Programme Coverage of (PC) of 83.6%</a:t>
            </a:r>
            <a:endParaRPr lang="en-US" dirty="0"/>
          </a:p>
          <a:p>
            <a:endParaRPr lang="en-GB" dirty="0"/>
          </a:p>
          <a:p>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4</a:t>
            </a:fld>
            <a:endParaRPr lang="en-US" dirty="0"/>
          </a:p>
        </p:txBody>
      </p:sp>
    </p:spTree>
    <p:extLst>
      <p:ext uri="{BB962C8B-B14F-4D97-AF65-F5344CB8AC3E}">
        <p14:creationId xmlns:p14="http://schemas.microsoft.com/office/powerpoint/2010/main" val="667948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Coverage Evaluation Surveys (CES)</a:t>
            </a:r>
          </a:p>
        </p:txBody>
      </p:sp>
      <p:sp>
        <p:nvSpPr>
          <p:cNvPr id="3" name="Content Placeholder 2"/>
          <p:cNvSpPr>
            <a:spLocks noGrp="1"/>
          </p:cNvSpPr>
          <p:nvPr>
            <p:ph sz="half" idx="1"/>
          </p:nvPr>
        </p:nvSpPr>
        <p:spPr/>
        <p:txBody>
          <a:bodyPr/>
          <a:lstStyle/>
          <a:p>
            <a:r>
              <a:rPr lang="en-US" dirty="0"/>
              <a:t>WHO recommends that national NTD </a:t>
            </a:r>
            <a:r>
              <a:rPr lang="en-US" dirty="0" err="1"/>
              <a:t>programmes</a:t>
            </a:r>
            <a:r>
              <a:rPr lang="en-US" dirty="0"/>
              <a:t> implement coverage surveys using Probability Sampling with Segmentation (PSS</a:t>
            </a:r>
            <a:r>
              <a:rPr lang="en-US" dirty="0" smtClean="0"/>
              <a:t>) post MDA</a:t>
            </a:r>
            <a:endParaRPr lang="en-US" dirty="0"/>
          </a:p>
          <a:p>
            <a:r>
              <a:rPr lang="en-US" dirty="0"/>
              <a:t>CES is a step towards monitoring the success of NTD </a:t>
            </a:r>
            <a:r>
              <a:rPr lang="en-US" dirty="0" err="1"/>
              <a:t>programmes</a:t>
            </a:r>
            <a:r>
              <a:rPr lang="en-US" dirty="0"/>
              <a:t> is to know the coverage of the PC distributions – that is, how many people in need of treatment swallowed the drugs</a:t>
            </a:r>
          </a:p>
          <a:p>
            <a:r>
              <a:rPr lang="en-US" dirty="0"/>
              <a:t>The CES is guided by “WHO Coverage Surveys for Preventive Chemotherapy: Guidelines for Implementation” - 2016</a:t>
            </a:r>
          </a:p>
        </p:txBody>
      </p:sp>
      <p:sp>
        <p:nvSpPr>
          <p:cNvPr id="4" name="Slide Number Placeholder 3"/>
          <p:cNvSpPr>
            <a:spLocks noGrp="1"/>
          </p:cNvSpPr>
          <p:nvPr>
            <p:ph type="sldNum" sz="quarter" idx="4"/>
          </p:nvPr>
        </p:nvSpPr>
        <p:spPr/>
        <p:txBody>
          <a:bodyPr/>
          <a:lstStyle/>
          <a:p>
            <a:fld id="{D919D109-F427-0D4E-A2E6-D5BD6A565421}" type="slidenum">
              <a:rPr lang="en-US" smtClean="0"/>
              <a:pPr/>
              <a:t>5</a:t>
            </a:fld>
            <a:endParaRPr lang="en-US" dirty="0"/>
          </a:p>
        </p:txBody>
      </p:sp>
    </p:spTree>
    <p:extLst>
      <p:ext uri="{BB962C8B-B14F-4D97-AF65-F5344CB8AC3E}">
        <p14:creationId xmlns:p14="http://schemas.microsoft.com/office/powerpoint/2010/main" val="2192951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Purpose of the survey</a:t>
            </a:r>
            <a:r>
              <a:rPr lang="en-US" b="1" dirty="0"/>
              <a:t/>
            </a:r>
            <a:br>
              <a:rPr lang="en-US" b="1" dirty="0"/>
            </a:br>
            <a:endParaRPr lang="en-US" dirty="0"/>
          </a:p>
        </p:txBody>
      </p:sp>
      <p:sp>
        <p:nvSpPr>
          <p:cNvPr id="3" name="Content Placeholder 2"/>
          <p:cNvSpPr>
            <a:spLocks noGrp="1"/>
          </p:cNvSpPr>
          <p:nvPr>
            <p:ph sz="half" idx="1"/>
          </p:nvPr>
        </p:nvSpPr>
        <p:spPr/>
        <p:txBody>
          <a:bodyPr/>
          <a:lstStyle/>
          <a:p>
            <a:r>
              <a:rPr lang="en-GB" dirty="0"/>
              <a:t>Validate the reported coverage rates of the August 2021 Mass Drug Administration (MDA) of </a:t>
            </a:r>
            <a:r>
              <a:rPr lang="en-GB" dirty="0" err="1"/>
              <a:t>Ivermectin</a:t>
            </a:r>
            <a:r>
              <a:rPr lang="en-GB" dirty="0"/>
              <a:t> in </a:t>
            </a:r>
            <a:r>
              <a:rPr lang="en-GB" dirty="0" err="1"/>
              <a:t>Maridi</a:t>
            </a:r>
            <a:r>
              <a:rPr lang="en-GB" dirty="0"/>
              <a:t> County, Western </a:t>
            </a:r>
            <a:r>
              <a:rPr lang="en-GB" dirty="0" err="1"/>
              <a:t>Equatoria</a:t>
            </a:r>
            <a:r>
              <a:rPr lang="en-GB" dirty="0"/>
              <a:t> - / 83.6%</a:t>
            </a: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6</a:t>
            </a:fld>
            <a:endParaRPr lang="en-US" dirty="0"/>
          </a:p>
        </p:txBody>
      </p:sp>
    </p:spTree>
    <p:extLst>
      <p:ext uri="{BB962C8B-B14F-4D97-AF65-F5344CB8AC3E}">
        <p14:creationId xmlns:p14="http://schemas.microsoft.com/office/powerpoint/2010/main" val="2096925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758DE-01E3-3B47-B883-A7995FEEA8DD}"/>
              </a:ext>
            </a:extLst>
          </p:cNvPr>
          <p:cNvSpPr>
            <a:spLocks noGrp="1"/>
          </p:cNvSpPr>
          <p:nvPr>
            <p:ph type="title"/>
          </p:nvPr>
        </p:nvSpPr>
        <p:spPr/>
        <p:txBody>
          <a:bodyPr/>
          <a:lstStyle/>
          <a:p>
            <a:r>
              <a:rPr lang="en-US" b="1" dirty="0"/>
              <a:t>Objectives of CES</a:t>
            </a:r>
          </a:p>
        </p:txBody>
      </p:sp>
      <p:sp>
        <p:nvSpPr>
          <p:cNvPr id="3" name="Content Placeholder 2">
            <a:extLst>
              <a:ext uri="{FF2B5EF4-FFF2-40B4-BE49-F238E27FC236}">
                <a16:creationId xmlns:a16="http://schemas.microsoft.com/office/drawing/2014/main" id="{D1F9A8E1-18E4-F14F-BD46-98A0D5415DD4}"/>
              </a:ext>
            </a:extLst>
          </p:cNvPr>
          <p:cNvSpPr>
            <a:spLocks noGrp="1"/>
          </p:cNvSpPr>
          <p:nvPr>
            <p:ph sz="half" idx="1"/>
          </p:nvPr>
        </p:nvSpPr>
        <p:spPr/>
        <p:txBody>
          <a:bodyPr>
            <a:normAutofit lnSpcReduction="10000"/>
          </a:bodyPr>
          <a:lstStyle/>
          <a:p>
            <a:pPr lvl="0"/>
            <a:r>
              <a:rPr lang="en-GB" dirty="0"/>
              <a:t>To determine the proportion of the population treated during the Onchocerciasis in the MDA campaign</a:t>
            </a:r>
            <a:endParaRPr lang="en-US" dirty="0"/>
          </a:p>
          <a:p>
            <a:pPr lvl="0"/>
            <a:r>
              <a:rPr lang="en-GB" dirty="0"/>
              <a:t>To validate the reported population treated against Onchocerciasis MDA campaign</a:t>
            </a:r>
            <a:endParaRPr lang="en-US" dirty="0"/>
          </a:p>
          <a:p>
            <a:pPr lvl="0"/>
            <a:r>
              <a:rPr lang="en-GB" dirty="0"/>
              <a:t>To determine why individuals did or did not take part in the MDA by ingesting the drug. </a:t>
            </a:r>
            <a:endParaRPr lang="en-US" dirty="0"/>
          </a:p>
          <a:p>
            <a:pPr lvl="0"/>
            <a:r>
              <a:rPr lang="en-GB" dirty="0"/>
              <a:t>To identify adverse and serious adverse events (SAEs)</a:t>
            </a:r>
            <a:endParaRPr lang="en-US" dirty="0"/>
          </a:p>
          <a:p>
            <a:pPr lvl="0"/>
            <a:r>
              <a:rPr lang="en-GB" dirty="0"/>
              <a:t>To assess the community Knowledge, Attitudes, And Practices (KAP) on NTDs</a:t>
            </a:r>
            <a:endParaRPr lang="en-US" dirty="0"/>
          </a:p>
          <a:p>
            <a:pPr lvl="0"/>
            <a:r>
              <a:rPr lang="en-GB" dirty="0"/>
              <a:t>To gather vital information on BCC, LNOB, Comorbidities (such as epilepsy and Nodding Syndrome), Gender and many other aspects of programmatic implementation</a:t>
            </a:r>
            <a:endParaRPr lang="en-US" dirty="0"/>
          </a:p>
          <a:p>
            <a:pPr marL="457200" lvl="0" indent="-457200">
              <a:buFont typeface="+mj-lt"/>
              <a:buAutoNum type="arabicPeriod"/>
            </a:pPr>
            <a:endParaRPr lang="en-US" dirty="0">
              <a:effectLst/>
            </a:endParaRPr>
          </a:p>
        </p:txBody>
      </p:sp>
      <p:sp>
        <p:nvSpPr>
          <p:cNvPr id="5" name="Slide Number Placeholder 5">
            <a:extLst>
              <a:ext uri="{FF2B5EF4-FFF2-40B4-BE49-F238E27FC236}">
                <a16:creationId xmlns:a16="http://schemas.microsoft.com/office/drawing/2014/main" id="{DAD4178E-FE84-3A45-BE80-82E833301BA8}"/>
              </a:ext>
            </a:extLst>
          </p:cNvPr>
          <p:cNvSpPr>
            <a:spLocks noGrp="1"/>
          </p:cNvSpPr>
          <p:nvPr>
            <p:ph type="sldNum" sz="quarter" idx="4"/>
          </p:nvPr>
        </p:nvSpPr>
        <p:spPr>
          <a:xfrm>
            <a:off x="9157138" y="6356350"/>
            <a:ext cx="2743200" cy="365125"/>
          </a:xfrm>
        </p:spPr>
        <p:txBody>
          <a:bodyPr/>
          <a:lstStyle/>
          <a:p>
            <a:fld id="{D919D109-F427-0D4E-A2E6-D5BD6A565421}" type="slidenum">
              <a:rPr lang="en-US" smtClean="0"/>
              <a:t>7</a:t>
            </a:fld>
            <a:endParaRPr lang="en-US" dirty="0"/>
          </a:p>
        </p:txBody>
      </p:sp>
    </p:spTree>
    <p:extLst>
      <p:ext uri="{BB962C8B-B14F-4D97-AF65-F5344CB8AC3E}">
        <p14:creationId xmlns:p14="http://schemas.microsoft.com/office/powerpoint/2010/main" val="2551551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Survey Design</a:t>
            </a:r>
            <a:endParaRPr lang="en-US" dirty="0"/>
          </a:p>
        </p:txBody>
      </p:sp>
      <p:sp>
        <p:nvSpPr>
          <p:cNvPr id="3" name="Content Placeholder 2"/>
          <p:cNvSpPr>
            <a:spLocks noGrp="1"/>
          </p:cNvSpPr>
          <p:nvPr>
            <p:ph sz="half" idx="1"/>
          </p:nvPr>
        </p:nvSpPr>
        <p:spPr>
          <a:xfrm>
            <a:off x="838200" y="1825625"/>
            <a:ext cx="10683240" cy="4849812"/>
          </a:xfrm>
        </p:spPr>
        <p:txBody>
          <a:bodyPr/>
          <a:lstStyle/>
          <a:p>
            <a:r>
              <a:rPr lang="en-US" dirty="0"/>
              <a:t>Household based survey that applied a cross-sectional study design</a:t>
            </a:r>
          </a:p>
          <a:p>
            <a:r>
              <a:rPr lang="en-US" dirty="0"/>
              <a:t>WHO implementation guidelines for Coverage Surveys for Preventive Chemotherapy </a:t>
            </a:r>
          </a:p>
          <a:p>
            <a:r>
              <a:rPr lang="en-US" dirty="0"/>
              <a:t>Survey protocol developed </a:t>
            </a:r>
            <a:r>
              <a:rPr lang="en-US" dirty="0" smtClean="0"/>
              <a:t>by Amref and </a:t>
            </a:r>
            <a:r>
              <a:rPr lang="en-US" dirty="0"/>
              <a:t>received ERB approval</a:t>
            </a:r>
          </a:p>
          <a:p>
            <a:r>
              <a:rPr lang="en-US" dirty="0"/>
              <a:t>Qualitative components included to re-enforce understanding of the MDA campaign </a:t>
            </a:r>
          </a:p>
        </p:txBody>
      </p:sp>
      <p:sp>
        <p:nvSpPr>
          <p:cNvPr id="4" name="Slide Number Placeholder 3"/>
          <p:cNvSpPr>
            <a:spLocks noGrp="1"/>
          </p:cNvSpPr>
          <p:nvPr>
            <p:ph type="sldNum" sz="quarter" idx="4"/>
          </p:nvPr>
        </p:nvSpPr>
        <p:spPr/>
        <p:txBody>
          <a:bodyPr/>
          <a:lstStyle/>
          <a:p>
            <a:fld id="{D919D109-F427-0D4E-A2E6-D5BD6A565421}" type="slidenum">
              <a:rPr lang="en-US" smtClean="0"/>
              <a:pPr/>
              <a:t>8</a:t>
            </a:fld>
            <a:endParaRPr lang="en-US" dirty="0"/>
          </a:p>
        </p:txBody>
      </p:sp>
      <p:graphicFrame>
        <p:nvGraphicFramePr>
          <p:cNvPr id="5" name="Diagram 4"/>
          <p:cNvGraphicFramePr/>
          <p:nvPr>
            <p:extLst>
              <p:ext uri="{D42A27DB-BD31-4B8C-83A1-F6EECF244321}">
                <p14:modId xmlns:p14="http://schemas.microsoft.com/office/powerpoint/2010/main" val="2066630533"/>
              </p:ext>
            </p:extLst>
          </p:nvPr>
        </p:nvGraphicFramePr>
        <p:xfrm>
          <a:off x="1294544" y="4404452"/>
          <a:ext cx="9195371" cy="22709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1996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Data collection &amp; Analysis</a:t>
            </a:r>
          </a:p>
        </p:txBody>
      </p:sp>
      <p:sp>
        <p:nvSpPr>
          <p:cNvPr id="3" name="Content Placeholder 2"/>
          <p:cNvSpPr>
            <a:spLocks noGrp="1"/>
          </p:cNvSpPr>
          <p:nvPr>
            <p:ph sz="half" idx="1"/>
          </p:nvPr>
        </p:nvSpPr>
        <p:spPr>
          <a:xfrm>
            <a:off x="495300" y="1322704"/>
            <a:ext cx="11430000" cy="5695315"/>
          </a:xfrm>
        </p:spPr>
        <p:txBody>
          <a:bodyPr>
            <a:noAutofit/>
          </a:bodyPr>
          <a:lstStyle/>
          <a:p>
            <a:pPr>
              <a:lnSpc>
                <a:spcPct val="100000"/>
              </a:lnSpc>
            </a:pPr>
            <a:r>
              <a:rPr lang="en-US" dirty="0"/>
              <a:t>Recruitment and training of Enumerators was done in </a:t>
            </a:r>
            <a:r>
              <a:rPr lang="en-US" dirty="0" err="1"/>
              <a:t>Maridi</a:t>
            </a:r>
            <a:endParaRPr lang="en-US" dirty="0"/>
          </a:p>
          <a:p>
            <a:pPr>
              <a:lnSpc>
                <a:spcPct val="100000"/>
              </a:lnSpc>
            </a:pPr>
            <a:r>
              <a:rPr lang="en-US" dirty="0"/>
              <a:t>Villages selected by </a:t>
            </a:r>
            <a:r>
              <a:rPr lang="en-GB" dirty="0"/>
              <a:t>Probability Proportionate to Estimated Size (PPES) using the Coverage Survey Builder (CSB)</a:t>
            </a:r>
          </a:p>
          <a:p>
            <a:pPr>
              <a:lnSpc>
                <a:spcPct val="100000"/>
              </a:lnSpc>
            </a:pPr>
            <a:r>
              <a:rPr lang="en-GB" dirty="0"/>
              <a:t>Villages divided into equal segments and at least one segment in each of sampled village was selected</a:t>
            </a:r>
            <a:endParaRPr lang="en-US" dirty="0"/>
          </a:p>
          <a:p>
            <a:pPr>
              <a:lnSpc>
                <a:spcPct val="100000"/>
              </a:lnSpc>
            </a:pPr>
            <a:r>
              <a:rPr lang="en-US" dirty="0"/>
              <a:t>Pre-testing of the data collection tools was conducted in one of the nearest villages</a:t>
            </a:r>
          </a:p>
          <a:p>
            <a:pPr>
              <a:lnSpc>
                <a:spcPct val="100000"/>
              </a:lnSpc>
            </a:pPr>
            <a:r>
              <a:rPr lang="en-US" dirty="0"/>
              <a:t>Ethical Considerations – Consent and Assent</a:t>
            </a:r>
          </a:p>
          <a:p>
            <a:pPr>
              <a:lnSpc>
                <a:spcPct val="100000"/>
              </a:lnSpc>
            </a:pPr>
            <a:r>
              <a:rPr lang="en-US" dirty="0"/>
              <a:t>Android Data collection at HH level using </a:t>
            </a:r>
            <a:r>
              <a:rPr lang="en-US" dirty="0" err="1"/>
              <a:t>KoBoCollect</a:t>
            </a:r>
            <a:endParaRPr lang="en-US" dirty="0"/>
          </a:p>
          <a:p>
            <a:pPr>
              <a:lnSpc>
                <a:spcPct val="100000"/>
              </a:lnSpc>
            </a:pPr>
            <a:r>
              <a:rPr lang="en-US" dirty="0"/>
              <a:t>Data analysis using </a:t>
            </a:r>
            <a:r>
              <a:rPr lang="en-US" dirty="0" smtClean="0"/>
              <a:t>STATA and NTD </a:t>
            </a:r>
            <a:r>
              <a:rPr lang="en-US" dirty="0"/>
              <a:t>Coverage Analysis Tool at: </a:t>
            </a:r>
            <a:r>
              <a:rPr lang="en-US" dirty="0">
                <a:hlinkClick r:id="rId2"/>
              </a:rPr>
              <a:t>http://analysis.linkssystem.org</a:t>
            </a:r>
            <a:r>
              <a:rPr lang="en-US" dirty="0"/>
              <a:t> for additional analysis</a:t>
            </a:r>
          </a:p>
          <a:p>
            <a:pPr>
              <a:lnSpc>
                <a:spcPct val="100000"/>
              </a:lnSpc>
            </a:pPr>
            <a:endParaRPr lang="en-US" dirty="0"/>
          </a:p>
        </p:txBody>
      </p:sp>
      <p:sp>
        <p:nvSpPr>
          <p:cNvPr id="4" name="Slide Number Placeholder 3"/>
          <p:cNvSpPr>
            <a:spLocks noGrp="1"/>
          </p:cNvSpPr>
          <p:nvPr>
            <p:ph type="sldNum" sz="quarter" idx="4"/>
          </p:nvPr>
        </p:nvSpPr>
        <p:spPr/>
        <p:txBody>
          <a:bodyPr/>
          <a:lstStyle/>
          <a:p>
            <a:fld id="{D919D109-F427-0D4E-A2E6-D5BD6A565421}" type="slidenum">
              <a:rPr lang="en-US" smtClean="0"/>
              <a:pPr/>
              <a:t>9</a:t>
            </a:fld>
            <a:endParaRPr lang="en-US" dirty="0"/>
          </a:p>
        </p:txBody>
      </p:sp>
    </p:spTree>
    <p:extLst>
      <p:ext uri="{BB962C8B-B14F-4D97-AF65-F5344CB8AC3E}">
        <p14:creationId xmlns:p14="http://schemas.microsoft.com/office/powerpoint/2010/main" val="3385939650"/>
      </p:ext>
    </p:extLst>
  </p:cSld>
  <p:clrMapOvr>
    <a:masterClrMapping/>
  </p:clrMapOvr>
  <p:extLst mod="1">
    <p:ext uri="{6950BFC3-D8DA-4A85-94F7-54DA5524770B}">
      <p188:commentRel xmlns="" xmlns:p188="http://schemas.microsoft.com/office/powerpoint/2018/8/main" r:id="rId3"/>
    </p:ext>
  </p:extLst>
</p:sld>
</file>

<file path=ppt/theme/theme1.xml><?xml version="1.0" encoding="utf-8"?>
<a:theme xmlns:a="http://schemas.openxmlformats.org/drawingml/2006/main" name="Light Background">
  <a:themeElements>
    <a:clrScheme name="Custom 2">
      <a:dk1>
        <a:srgbClr val="000000"/>
      </a:dk1>
      <a:lt1>
        <a:srgbClr val="FAFBFF"/>
      </a:lt1>
      <a:dk2>
        <a:srgbClr val="F7DDD3"/>
      </a:dk2>
      <a:lt2>
        <a:srgbClr val="FFC074"/>
      </a:lt2>
      <a:accent1>
        <a:srgbClr val="F37836"/>
      </a:accent1>
      <a:accent2>
        <a:srgbClr val="F04848"/>
      </a:accent2>
      <a:accent3>
        <a:srgbClr val="C4114C"/>
      </a:accent3>
      <a:accent4>
        <a:srgbClr val="BDD9B2"/>
      </a:accent4>
      <a:accent5>
        <a:srgbClr val="289195"/>
      </a:accent5>
      <a:accent6>
        <a:srgbClr val="9D53A7"/>
      </a:accent6>
      <a:hlink>
        <a:srgbClr val="568E64"/>
      </a:hlink>
      <a:folHlink>
        <a:srgbClr val="7F7F7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mentum PPT Template-revAC-v1d" id="{0AAD6DEF-A2F9-E44D-B5B9-A43042CEEE0A}" vid="{0EB5AE0B-6F44-4843-8A99-4757AC9149FA}"/>
    </a:ext>
  </a:extLst>
</a:theme>
</file>

<file path=ppt/theme/theme2.xml><?xml version="1.0" encoding="utf-8"?>
<a:theme xmlns:a="http://schemas.openxmlformats.org/drawingml/2006/main" name="Dark Background">
  <a:themeElements>
    <a:clrScheme name="Custom 2">
      <a:dk1>
        <a:srgbClr val="000000"/>
      </a:dk1>
      <a:lt1>
        <a:srgbClr val="FAFBFF"/>
      </a:lt1>
      <a:dk2>
        <a:srgbClr val="F7DDD3"/>
      </a:dk2>
      <a:lt2>
        <a:srgbClr val="FFC074"/>
      </a:lt2>
      <a:accent1>
        <a:srgbClr val="F37836"/>
      </a:accent1>
      <a:accent2>
        <a:srgbClr val="F04848"/>
      </a:accent2>
      <a:accent3>
        <a:srgbClr val="C4114C"/>
      </a:accent3>
      <a:accent4>
        <a:srgbClr val="BDD9B2"/>
      </a:accent4>
      <a:accent5>
        <a:srgbClr val="289195"/>
      </a:accent5>
      <a:accent6>
        <a:srgbClr val="9D53A7"/>
      </a:accent6>
      <a:hlink>
        <a:srgbClr val="568E64"/>
      </a:hlink>
      <a:folHlink>
        <a:srgbClr val="7F7F7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mentum PPT Template-revAC-v1d" id="{0AAD6DEF-A2F9-E44D-B5B9-A43042CEEE0A}" vid="{DC9E0676-6115-D545-9B6E-63CEA9A3F870}"/>
    </a:ext>
  </a:extLst>
</a:theme>
</file>

<file path=ppt/theme/theme3.xml><?xml version="1.0" encoding="utf-8"?>
<a:theme xmlns:a="http://schemas.openxmlformats.org/drawingml/2006/main" name="Copyright Slides">
  <a:themeElements>
    <a:clrScheme name="Custom 2">
      <a:dk1>
        <a:srgbClr val="000000"/>
      </a:dk1>
      <a:lt1>
        <a:srgbClr val="FAFBFF"/>
      </a:lt1>
      <a:dk2>
        <a:srgbClr val="F7DDD3"/>
      </a:dk2>
      <a:lt2>
        <a:srgbClr val="FFC074"/>
      </a:lt2>
      <a:accent1>
        <a:srgbClr val="F37836"/>
      </a:accent1>
      <a:accent2>
        <a:srgbClr val="F04848"/>
      </a:accent2>
      <a:accent3>
        <a:srgbClr val="C4114C"/>
      </a:accent3>
      <a:accent4>
        <a:srgbClr val="BDD9B2"/>
      </a:accent4>
      <a:accent5>
        <a:srgbClr val="289195"/>
      </a:accent5>
      <a:accent6>
        <a:srgbClr val="9D53A7"/>
      </a:accent6>
      <a:hlink>
        <a:srgbClr val="568E64"/>
      </a:hlink>
      <a:folHlink>
        <a:srgbClr val="7F7F7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mentum PPT Template-revAC-v1d" id="{0AAD6DEF-A2F9-E44D-B5B9-A43042CEEE0A}" vid="{FCCE7E3D-51C0-A44D-BCE3-D6AE24F0B2F6}"/>
    </a:ext>
  </a:extLst>
</a:theme>
</file>

<file path=ppt/theme/theme4.xml><?xml version="1.0" encoding="utf-8"?>
<a:theme xmlns:a="http://schemas.openxmlformats.org/drawingml/2006/main" name="Branded Image Slides">
  <a:themeElements>
    <a:clrScheme name="Custom 2">
      <a:dk1>
        <a:srgbClr val="000000"/>
      </a:dk1>
      <a:lt1>
        <a:srgbClr val="FAFBFF"/>
      </a:lt1>
      <a:dk2>
        <a:srgbClr val="F7DDD3"/>
      </a:dk2>
      <a:lt2>
        <a:srgbClr val="FFC074"/>
      </a:lt2>
      <a:accent1>
        <a:srgbClr val="F37836"/>
      </a:accent1>
      <a:accent2>
        <a:srgbClr val="F04848"/>
      </a:accent2>
      <a:accent3>
        <a:srgbClr val="C4114C"/>
      </a:accent3>
      <a:accent4>
        <a:srgbClr val="BDD9B2"/>
      </a:accent4>
      <a:accent5>
        <a:srgbClr val="289195"/>
      </a:accent5>
      <a:accent6>
        <a:srgbClr val="9D53A7"/>
      </a:accent6>
      <a:hlink>
        <a:srgbClr val="568E64"/>
      </a:hlink>
      <a:folHlink>
        <a:srgbClr val="7F7F7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mentum PPT Template-revAC-v1d" id="{0AAD6DEF-A2F9-E44D-B5B9-A43042CEEE0A}" vid="{781ED788-DB81-CB4D-AE78-3C66A90BF32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EE168B03AED04FBDD587B5F991BB55" ma:contentTypeVersion="15" ma:contentTypeDescription="Create a new document." ma:contentTypeScope="" ma:versionID="d83685a91467610ab3528f2d5beb163a">
  <xsd:schema xmlns:xsd="http://www.w3.org/2001/XMLSchema" xmlns:xs="http://www.w3.org/2001/XMLSchema" xmlns:p="http://schemas.microsoft.com/office/2006/metadata/properties" xmlns:ns2="cd9dd2f1-e420-4ae2-ac66-ed14abb166cc" xmlns:ns3="47834a65-ed01-42c6-bced-e4b61c104aba" targetNamespace="http://schemas.microsoft.com/office/2006/metadata/properties" ma:root="true" ma:fieldsID="df5871c3d50f98eb8d69d240bbde00d6" ns2:_="" ns3:_="">
    <xsd:import namespace="cd9dd2f1-e420-4ae2-ac66-ed14abb166cc"/>
    <xsd:import namespace="47834a65-ed01-42c6-bced-e4b61c104ab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NancyHarri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9dd2f1-e420-4ae2-ac66-ed14abb166c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834a65-ed01-42c6-bced-e4b61c104aba"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NancyHarris" ma:index="21" nillable="true" ma:displayName="Nancy Harris" ma:description="The outline is OK. However, it does not distinguish site-specific information (i.e. our target sites), which limits usability for program planning" ma:format="Dropdown" ma:internalName="NancyHarris">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NancyHarris xmlns="47834a65-ed01-42c6-bced-e4b61c104aba" xsi:nil="true"/>
  </documentManagement>
</p:properties>
</file>

<file path=customXml/itemProps1.xml><?xml version="1.0" encoding="utf-8"?>
<ds:datastoreItem xmlns:ds="http://schemas.openxmlformats.org/officeDocument/2006/customXml" ds:itemID="{C3358970-15FF-4F4F-8A98-F6924D04F2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9dd2f1-e420-4ae2-ac66-ed14abb166cc"/>
    <ds:schemaRef ds:uri="47834a65-ed01-42c6-bced-e4b61c104ab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F90A2E-4AF3-45B5-AE13-F69DDFA7B058}">
  <ds:schemaRefs>
    <ds:schemaRef ds:uri="http://schemas.microsoft.com/sharepoint/v3/contenttype/forms"/>
  </ds:schemaRefs>
</ds:datastoreItem>
</file>

<file path=customXml/itemProps3.xml><?xml version="1.0" encoding="utf-8"?>
<ds:datastoreItem xmlns:ds="http://schemas.openxmlformats.org/officeDocument/2006/customXml" ds:itemID="{2304CD1F-3533-47E8-B305-53BA14AA624D}">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cd9dd2f1-e420-4ae2-ac66-ed14abb166cc"/>
    <ds:schemaRef ds:uri="47834a65-ed01-42c6-bced-e4b61c104aba"/>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Light Background</Template>
  <TotalTime>5811</TotalTime>
  <Words>1437</Words>
  <Application>Microsoft Office PowerPoint</Application>
  <PresentationFormat>Widescreen</PresentationFormat>
  <Paragraphs>352</Paragraphs>
  <Slides>27</Slides>
  <Notes>6</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27</vt:i4>
      </vt:variant>
    </vt:vector>
  </HeadingPairs>
  <TitlesOfParts>
    <vt:vector size="38" baseType="lpstr">
      <vt:lpstr>Arial</vt:lpstr>
      <vt:lpstr>Arial Narrow</vt:lpstr>
      <vt:lpstr>Calibri</vt:lpstr>
      <vt:lpstr>Poppins</vt:lpstr>
      <vt:lpstr>Roboto Condensed</vt:lpstr>
      <vt:lpstr>Source Sans Pro</vt:lpstr>
      <vt:lpstr>Times New Roman</vt:lpstr>
      <vt:lpstr>Light Background</vt:lpstr>
      <vt:lpstr>Dark Background</vt:lpstr>
      <vt:lpstr>Copyright Slides</vt:lpstr>
      <vt:lpstr>Branded Image Slides</vt:lpstr>
      <vt:lpstr>PowerPoint Presentation</vt:lpstr>
      <vt:lpstr>Background</vt:lpstr>
      <vt:lpstr>South Sudan endemicity status of Onchocerciasis </vt:lpstr>
      <vt:lpstr>The Mass Drug Administration (MDA)</vt:lpstr>
      <vt:lpstr>Coverage Evaluation Surveys (CES)</vt:lpstr>
      <vt:lpstr>Purpose of the survey </vt:lpstr>
      <vt:lpstr>Objectives of CES</vt:lpstr>
      <vt:lpstr>Survey Design</vt:lpstr>
      <vt:lpstr>Data collection &amp; Analysis</vt:lpstr>
      <vt:lpstr>PowerPoint Presentation</vt:lpstr>
      <vt:lpstr>Demographic characteristics</vt:lpstr>
      <vt:lpstr>Survey Coverage of IVM by Gender in Maridi County</vt:lpstr>
      <vt:lpstr>Validation of Reported Coverage - Onchocerciasis</vt:lpstr>
      <vt:lpstr>Comparison of surveyed coverage and reported coverage for IVM using MDA census and WHO JRSM data</vt:lpstr>
      <vt:lpstr>Geographical Coverage</vt:lpstr>
      <vt:lpstr>Compliance to treatment with IVM</vt:lpstr>
      <vt:lpstr>Non-compliance to treatment with IVM</vt:lpstr>
      <vt:lpstr>KII – Perspectives on the MDA</vt:lpstr>
      <vt:lpstr>KII – Perspectives on the MDA (2)</vt:lpstr>
      <vt:lpstr>Any adverse and serious adverse events (SAEs)</vt:lpstr>
      <vt:lpstr>Severity of the side effects experienced</vt:lpstr>
      <vt:lpstr>Knowledge, Attitudes, and Practices (KAP) on NTDs</vt:lpstr>
      <vt:lpstr>Respondents reporting having Epilepsy or Nodding Syndrome</vt:lpstr>
      <vt:lpstr>Effectiveness of Communication Channels </vt:lpstr>
      <vt:lpstr>Recommendations (1)</vt:lpstr>
      <vt:lpstr>Recommendations (3)</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Jamie D'Andrea</dc:creator>
  <cp:lastModifiedBy>Moses Okwii</cp:lastModifiedBy>
  <cp:revision>181</cp:revision>
  <dcterms:created xsi:type="dcterms:W3CDTF">2020-07-31T17:29:14Z</dcterms:created>
  <dcterms:modified xsi:type="dcterms:W3CDTF">2022-08-11T08:04:43Z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0x010100EFEE168B03AED04FBDD587B5F991BB55</vt:lpwstr>
  </property>
</Properties>
</file>